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heme/themeOverride1.xml" ContentType="application/vnd.openxmlformats-officedocument.themeOverride+xml"/>
  <Override PartName="/ppt/notesSlides/notesSlide5.xml" ContentType="application/vnd.openxmlformats-officedocument.presentationml.notesSlide+xml"/>
  <Override PartName="/ppt/theme/themeOverride2.xml" ContentType="application/vnd.openxmlformats-officedocument.themeOverride+xml"/>
  <Override PartName="/ppt/notesSlides/notesSlide6.xml" ContentType="application/vnd.openxmlformats-officedocument.presentationml.notesSlide+xml"/>
  <Override PartName="/ppt/theme/themeOverride3.xml" ContentType="application/vnd.openxmlformats-officedocument.themeOverride+xml"/>
  <Override PartName="/ppt/notesSlides/notesSlide7.xml" ContentType="application/vnd.openxmlformats-officedocument.presentationml.notesSlide+xml"/>
  <Override PartName="/ppt/theme/themeOverride4.xml" ContentType="application/vnd.openxmlformats-officedocument.themeOverride+xml"/>
  <Override PartName="/ppt/notesSlides/notesSlide8.xml" ContentType="application/vnd.openxmlformats-officedocument.presentationml.notesSlide+xml"/>
  <Override PartName="/ppt/theme/themeOverride5.xml" ContentType="application/vnd.openxmlformats-officedocument.themeOverride+xml"/>
  <Override PartName="/ppt/notesSlides/notesSlide9.xml" ContentType="application/vnd.openxmlformats-officedocument.presentationml.notesSlide+xml"/>
  <Override PartName="/ppt/theme/themeOverride6.xml" ContentType="application/vnd.openxmlformats-officedocument.themeOverride+xml"/>
  <Override PartName="/ppt/notesSlides/notesSlide10.xml" ContentType="application/vnd.openxmlformats-officedocument.presentationml.notesSlide+xml"/>
  <Override PartName="/ppt/theme/themeOverride7.xml" ContentType="application/vnd.openxmlformats-officedocument.themeOverride+xml"/>
  <Override PartName="/ppt/notesSlides/notesSlide11.xml" ContentType="application/vnd.openxmlformats-officedocument.presentationml.notesSlide+xml"/>
  <Override PartName="/ppt/theme/themeOverride8.xml" ContentType="application/vnd.openxmlformats-officedocument.themeOverride+xml"/>
  <Override PartName="/ppt/notesSlides/notesSlide12.xml" ContentType="application/vnd.openxmlformats-officedocument.presentationml.notesSlide+xml"/>
  <Override PartName="/ppt/theme/themeOverride9.xml" ContentType="application/vnd.openxmlformats-officedocument.themeOverr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9" r:id="rId1"/>
  </p:sldMasterIdLst>
  <p:notesMasterIdLst>
    <p:notesMasterId r:id="rId62"/>
  </p:notesMasterIdLst>
  <p:handoutMasterIdLst>
    <p:handoutMasterId r:id="rId63"/>
  </p:handoutMasterIdLst>
  <p:sldIdLst>
    <p:sldId id="442" r:id="rId2"/>
    <p:sldId id="443" r:id="rId3"/>
    <p:sldId id="402" r:id="rId4"/>
    <p:sldId id="406" r:id="rId5"/>
    <p:sldId id="324" r:id="rId6"/>
    <p:sldId id="327" r:id="rId7"/>
    <p:sldId id="325" r:id="rId8"/>
    <p:sldId id="326" r:id="rId9"/>
    <p:sldId id="328" r:id="rId10"/>
    <p:sldId id="398" r:id="rId11"/>
    <p:sldId id="456" r:id="rId12"/>
    <p:sldId id="445" r:id="rId13"/>
    <p:sldId id="446" r:id="rId14"/>
    <p:sldId id="437" r:id="rId15"/>
    <p:sldId id="434" r:id="rId16"/>
    <p:sldId id="374" r:id="rId17"/>
    <p:sldId id="375" r:id="rId18"/>
    <p:sldId id="376" r:id="rId19"/>
    <p:sldId id="428" r:id="rId20"/>
    <p:sldId id="377" r:id="rId21"/>
    <p:sldId id="378" r:id="rId22"/>
    <p:sldId id="379" r:id="rId23"/>
    <p:sldId id="380" r:id="rId24"/>
    <p:sldId id="381" r:id="rId25"/>
    <p:sldId id="382" r:id="rId26"/>
    <p:sldId id="383" r:id="rId27"/>
    <p:sldId id="409" r:id="rId28"/>
    <p:sldId id="430" r:id="rId29"/>
    <p:sldId id="384" r:id="rId30"/>
    <p:sldId id="410" r:id="rId31"/>
    <p:sldId id="385" r:id="rId32"/>
    <p:sldId id="386" r:id="rId33"/>
    <p:sldId id="387" r:id="rId34"/>
    <p:sldId id="423" r:id="rId35"/>
    <p:sldId id="388" r:id="rId36"/>
    <p:sldId id="389" r:id="rId37"/>
    <p:sldId id="429" r:id="rId38"/>
    <p:sldId id="391" r:id="rId39"/>
    <p:sldId id="455" r:id="rId40"/>
    <p:sldId id="421" r:id="rId41"/>
    <p:sldId id="447" r:id="rId42"/>
    <p:sldId id="448" r:id="rId43"/>
    <p:sldId id="453" r:id="rId44"/>
    <p:sldId id="454" r:id="rId45"/>
    <p:sldId id="419" r:id="rId46"/>
    <p:sldId id="420" r:id="rId47"/>
    <p:sldId id="422" r:id="rId48"/>
    <p:sldId id="438" r:id="rId49"/>
    <p:sldId id="392" r:id="rId50"/>
    <p:sldId id="403" r:id="rId51"/>
    <p:sldId id="405" r:id="rId52"/>
    <p:sldId id="452" r:id="rId53"/>
    <p:sldId id="393" r:id="rId54"/>
    <p:sldId id="394" r:id="rId55"/>
    <p:sldId id="439" r:id="rId56"/>
    <p:sldId id="444" r:id="rId57"/>
    <p:sldId id="395" r:id="rId58"/>
    <p:sldId id="396" r:id="rId59"/>
    <p:sldId id="449" r:id="rId60"/>
    <p:sldId id="440" r:id="rId61"/>
  </p:sldIdLst>
  <p:sldSz cx="9144000" cy="6858000" type="letter"/>
  <p:notesSz cx="6858000" cy="9144000"/>
  <p:defaultTextStyle>
    <a:defPPr>
      <a:defRPr lang="es-ES_tradnl"/>
    </a:defPPr>
    <a:lvl1pPr algn="l" rtl="0" eaLnBrk="0" fontAlgn="base" hangingPunct="0">
      <a:spcBef>
        <a:spcPct val="0"/>
      </a:spcBef>
      <a:spcAft>
        <a:spcPct val="0"/>
      </a:spcAft>
      <a:defRPr sz="2300"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300"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300"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300"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300" kern="1200">
        <a:solidFill>
          <a:schemeClr val="tx1"/>
        </a:solidFill>
        <a:latin typeface="Times New Roman" pitchFamily="18" charset="0"/>
        <a:ea typeface="+mn-ea"/>
        <a:cs typeface="+mn-cs"/>
      </a:defRPr>
    </a:lvl5pPr>
    <a:lvl6pPr marL="2286000" algn="l" defTabSz="914400" rtl="0" eaLnBrk="1" latinLnBrk="0" hangingPunct="1">
      <a:defRPr sz="2300" kern="1200">
        <a:solidFill>
          <a:schemeClr val="tx1"/>
        </a:solidFill>
        <a:latin typeface="Times New Roman" pitchFamily="18" charset="0"/>
        <a:ea typeface="+mn-ea"/>
        <a:cs typeface="+mn-cs"/>
      </a:defRPr>
    </a:lvl6pPr>
    <a:lvl7pPr marL="2743200" algn="l" defTabSz="914400" rtl="0" eaLnBrk="1" latinLnBrk="0" hangingPunct="1">
      <a:defRPr sz="2300" kern="1200">
        <a:solidFill>
          <a:schemeClr val="tx1"/>
        </a:solidFill>
        <a:latin typeface="Times New Roman" pitchFamily="18" charset="0"/>
        <a:ea typeface="+mn-ea"/>
        <a:cs typeface="+mn-cs"/>
      </a:defRPr>
    </a:lvl7pPr>
    <a:lvl8pPr marL="3200400" algn="l" defTabSz="914400" rtl="0" eaLnBrk="1" latinLnBrk="0" hangingPunct="1">
      <a:defRPr sz="2300" kern="1200">
        <a:solidFill>
          <a:schemeClr val="tx1"/>
        </a:solidFill>
        <a:latin typeface="Times New Roman" pitchFamily="18" charset="0"/>
        <a:ea typeface="+mn-ea"/>
        <a:cs typeface="+mn-cs"/>
      </a:defRPr>
    </a:lvl8pPr>
    <a:lvl9pPr marL="3657600" algn="l" defTabSz="914400" rtl="0" eaLnBrk="1" latinLnBrk="0" hangingPunct="1">
      <a:defRPr sz="2300" kern="1200">
        <a:solidFill>
          <a:schemeClr val="tx1"/>
        </a:solidFill>
        <a:latin typeface="Times New Roman" pitchFamily="18"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99"/>
    <a:srgbClr val="FFFF66"/>
    <a:srgbClr val="CCCC00"/>
    <a:srgbClr val="FF99CC"/>
    <a:srgbClr val="969696"/>
    <a:srgbClr val="00FFFF"/>
    <a:srgbClr val="006699"/>
    <a:srgbClr val="0033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inimized">
    <p:restoredLeft sz="32787"/>
    <p:restoredTop sz="72420" autoAdjust="0"/>
  </p:normalViewPr>
  <p:slideViewPr>
    <p:cSldViewPr>
      <p:cViewPr varScale="1">
        <p:scale>
          <a:sx n="36" d="100"/>
          <a:sy n="36" d="100"/>
        </p:scale>
        <p:origin x="1853" y="43"/>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15235"/>
    </p:cViewPr>
  </p:sorterViewPr>
  <p:notesViewPr>
    <p:cSldViewPr>
      <p:cViewPr>
        <p:scale>
          <a:sx n="100" d="100"/>
          <a:sy n="100" d="100"/>
        </p:scale>
        <p:origin x="-864" y="-7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handoutMaster" Target="handoutMasters/handout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handoutMasters/_rels/handoutMaster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770" name="Rectangle 2"/>
          <p:cNvSpPr>
            <a:spLocks noGrp="1" noChangeArrowheads="1"/>
          </p:cNvSpPr>
          <p:nvPr>
            <p:ph type="hdr" sz="quarter"/>
          </p:nvPr>
        </p:nvSpPr>
        <p:spPr bwMode="auto">
          <a:xfrm>
            <a:off x="0" y="0"/>
            <a:ext cx="6858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b="1">
                <a:solidFill>
                  <a:schemeClr val="tx2"/>
                </a:solidFill>
                <a:latin typeface="Arial" pitchFamily="34" charset="0"/>
                <a:ea typeface="Times New Roman" pitchFamily="18" charset="0"/>
                <a:cs typeface="Arial" pitchFamily="34" charset="0"/>
              </a:defRPr>
            </a:lvl1pPr>
          </a:lstStyle>
          <a:p>
            <a:r>
              <a:rPr lang="es-AR" sz="900">
                <a:solidFill>
                  <a:srgbClr val="808080"/>
                </a:solidFill>
                <a:latin typeface="Calibri" pitchFamily="34" charset="0"/>
              </a:rPr>
              <a:t>DESARROLLADOR DE APLICACIONES WEB </a:t>
            </a:r>
            <a:r>
              <a:rPr lang="es-AR" sz="900">
                <a:solidFill>
                  <a:srgbClr val="808080"/>
                </a:solidFill>
                <a:latin typeface="Times New Roman"/>
              </a:rPr>
              <a:t>–</a:t>
            </a:r>
            <a:r>
              <a:rPr lang="es-AR" sz="900">
                <a:solidFill>
                  <a:srgbClr val="808080"/>
                </a:solidFill>
                <a:latin typeface="Calibri" pitchFamily="34" charset="0"/>
              </a:rPr>
              <a:t> Tecnolog</a:t>
            </a:r>
            <a:r>
              <a:rPr lang="es-AR" sz="900">
                <a:solidFill>
                  <a:srgbClr val="808080"/>
                </a:solidFill>
                <a:latin typeface="Times New Roman"/>
              </a:rPr>
              <a:t>í</a:t>
            </a:r>
            <a:r>
              <a:rPr lang="es-AR" sz="900">
                <a:solidFill>
                  <a:srgbClr val="808080"/>
                </a:solidFill>
                <a:latin typeface="Calibri" pitchFamily="34" charset="0"/>
              </a:rPr>
              <a:t>a de Redes</a:t>
            </a:r>
            <a:endParaRPr lang="es-MX" sz="900">
              <a:solidFill>
                <a:srgbClr val="808080"/>
              </a:solidFill>
              <a:latin typeface="Calibri" pitchFamily="34" charset="0"/>
            </a:endParaRPr>
          </a:p>
          <a:p>
            <a:r>
              <a:rPr lang="es-MX" sz="900">
                <a:solidFill>
                  <a:srgbClr val="808080"/>
                </a:solidFill>
                <a:latin typeface="Calibri" pitchFamily="34" charset="0"/>
              </a:rPr>
              <a:t>Departamento de Ingenier</a:t>
            </a:r>
            <a:r>
              <a:rPr lang="es-MX" sz="900">
                <a:solidFill>
                  <a:srgbClr val="808080"/>
                </a:solidFill>
                <a:latin typeface="Times New Roman"/>
              </a:rPr>
              <a:t>í</a:t>
            </a:r>
            <a:r>
              <a:rPr lang="es-MX" sz="900">
                <a:solidFill>
                  <a:srgbClr val="808080"/>
                </a:solidFill>
                <a:latin typeface="Calibri" pitchFamily="34" charset="0"/>
              </a:rPr>
              <a:t>a e Investigaciones Tecnol</a:t>
            </a:r>
            <a:r>
              <a:rPr lang="es-MX" sz="900">
                <a:solidFill>
                  <a:srgbClr val="808080"/>
                </a:solidFill>
                <a:latin typeface="Times New Roman"/>
              </a:rPr>
              <a:t>ó</a:t>
            </a:r>
            <a:r>
              <a:rPr lang="es-MX" sz="900">
                <a:solidFill>
                  <a:srgbClr val="808080"/>
                </a:solidFill>
                <a:latin typeface="Calibri" pitchFamily="34" charset="0"/>
              </a:rPr>
              <a:t>gicas </a:t>
            </a:r>
            <a:r>
              <a:rPr lang="es-ES" sz="900">
                <a:solidFill>
                  <a:srgbClr val="808080"/>
                </a:solidFill>
                <a:latin typeface="Calibri" pitchFamily="34" charset="0"/>
              </a:rPr>
              <a:t>- </a:t>
            </a:r>
            <a:r>
              <a:rPr lang="es-AR" sz="900">
                <a:solidFill>
                  <a:srgbClr val="808080"/>
                </a:solidFill>
                <a:latin typeface="Calibri" pitchFamily="34" charset="0"/>
              </a:rPr>
              <a:t>UNLAM</a:t>
            </a:r>
            <a:endParaRPr lang="es-ES" sz="900">
              <a:solidFill>
                <a:srgbClr val="808080"/>
              </a:solidFill>
              <a:latin typeface="Calibri" pitchFamily="34" charset="0"/>
            </a:endParaRPr>
          </a:p>
          <a:p>
            <a:endParaRPr lang="es-ES_tradnl"/>
          </a:p>
          <a:p>
            <a:endParaRPr lang="es-ES"/>
          </a:p>
        </p:txBody>
      </p:sp>
      <p:sp>
        <p:nvSpPr>
          <p:cNvPr id="32772" name="Rectangle 4"/>
          <p:cNvSpPr>
            <a:spLocks noGrp="1" noChangeArrowheads="1"/>
          </p:cNvSpPr>
          <p:nvPr>
            <p:ph type="ftr" sz="quarter" idx="2"/>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pPr>
              <a:defRPr/>
            </a:pPr>
            <a:endParaRPr lang="es-ES_tradnl"/>
          </a:p>
        </p:txBody>
      </p:sp>
      <p:sp>
        <p:nvSpPr>
          <p:cNvPr id="32773" name="Rectangle 5"/>
          <p:cNvSpPr>
            <a:spLocks noGrp="1" noChangeArrowheads="1"/>
          </p:cNvSpPr>
          <p:nvPr>
            <p:ph type="sldNum" sz="quarter" idx="3"/>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pPr>
              <a:defRPr/>
            </a:pPr>
            <a:fld id="{F3386965-5AAC-4175-B128-C277DCA7A6CC}" type="slidenum">
              <a:rPr lang="es-ES_tradnl"/>
              <a:pPr>
                <a:defRPr/>
              </a:pPr>
              <a:t>‹Nº›</a:t>
            </a:fld>
            <a:endParaRPr lang="es-ES_tradnl"/>
          </a:p>
        </p:txBody>
      </p:sp>
      <p:pic>
        <p:nvPicPr>
          <p:cNvPr id="173062" name="Picture 6" descr="Unlam 3d"/>
          <p:cNvPicPr>
            <a:picLocks noChangeAspect="1" noChangeArrowheads="1"/>
          </p:cNvPicPr>
          <p:nvPr/>
        </p:nvPicPr>
        <p:blipFill>
          <a:blip r:embed="rId2" cstate="print"/>
          <a:srcRect/>
          <a:stretch>
            <a:fillRect/>
          </a:stretch>
        </p:blipFill>
        <p:spPr bwMode="auto">
          <a:xfrm>
            <a:off x="0" y="0"/>
            <a:ext cx="549275" cy="412750"/>
          </a:xfrm>
          <a:prstGeom prst="rect">
            <a:avLst/>
          </a:prstGeom>
          <a:noFill/>
        </p:spPr>
      </p:pic>
    </p:spTree>
    <p:extLst>
      <p:ext uri="{BB962C8B-B14F-4D97-AF65-F5344CB8AC3E}">
        <p14:creationId xmlns:p14="http://schemas.microsoft.com/office/powerpoint/2010/main" val="306419189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43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pPr>
              <a:defRPr/>
            </a:pPr>
            <a:endParaRPr lang="es-ES_tradnl"/>
          </a:p>
        </p:txBody>
      </p:sp>
      <p:sp>
        <p:nvSpPr>
          <p:cNvPr id="18435" name="Rectangle 3"/>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pPr>
              <a:defRPr/>
            </a:pPr>
            <a:endParaRPr lang="es-ES_tradnl"/>
          </a:p>
        </p:txBody>
      </p:sp>
      <p:sp>
        <p:nvSpPr>
          <p:cNvPr id="89092"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18437"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s-ES_tradnl" noProof="0"/>
              <a:t>Haga clic para modificar el estilo de texto del patrón</a:t>
            </a:r>
          </a:p>
          <a:p>
            <a:pPr lvl="1"/>
            <a:r>
              <a:rPr lang="es-ES_tradnl" noProof="0"/>
              <a:t>Segundo nivel</a:t>
            </a:r>
          </a:p>
          <a:p>
            <a:pPr lvl="2"/>
            <a:r>
              <a:rPr lang="es-ES_tradnl" noProof="0"/>
              <a:t>Tercer nivel</a:t>
            </a:r>
          </a:p>
          <a:p>
            <a:pPr lvl="3"/>
            <a:r>
              <a:rPr lang="es-ES_tradnl" noProof="0"/>
              <a:t>Cuarto nivel</a:t>
            </a:r>
          </a:p>
          <a:p>
            <a:pPr lvl="4"/>
            <a:r>
              <a:rPr lang="es-ES_tradnl" noProof="0"/>
              <a:t>Quinto nivel</a:t>
            </a:r>
          </a:p>
        </p:txBody>
      </p:sp>
      <p:sp>
        <p:nvSpPr>
          <p:cNvPr id="18438"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pPr>
              <a:defRPr/>
            </a:pPr>
            <a:endParaRPr lang="es-ES_tradnl"/>
          </a:p>
        </p:txBody>
      </p:sp>
      <p:sp>
        <p:nvSpPr>
          <p:cNvPr id="18439"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pPr>
              <a:defRPr/>
            </a:pPr>
            <a:fld id="{6A3BA143-E5C1-4E6D-A043-9939FD9F5334}" type="slidenum">
              <a:rPr lang="es-ES_tradnl"/>
              <a:pPr>
                <a:defRPr/>
              </a:pPr>
              <a:t>‹Nº›</a:t>
            </a:fld>
            <a:endParaRPr lang="es-ES_tradnl"/>
          </a:p>
        </p:txBody>
      </p:sp>
    </p:spTree>
    <p:extLst>
      <p:ext uri="{BB962C8B-B14F-4D97-AF65-F5344CB8AC3E}">
        <p14:creationId xmlns:p14="http://schemas.microsoft.com/office/powerpoint/2010/main" val="233468354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7"/>
          <p:cNvSpPr txBox="1">
            <a:spLocks noGrp="1" noChangeArrowheads="1"/>
          </p:cNvSpPr>
          <p:nvPr/>
        </p:nvSpPr>
        <p:spPr bwMode="auto">
          <a:xfrm>
            <a:off x="3886200" y="8686800"/>
            <a:ext cx="2971800" cy="457200"/>
          </a:xfrm>
          <a:prstGeom prst="rect">
            <a:avLst/>
          </a:prstGeom>
          <a:noFill/>
          <a:ln w="9525">
            <a:noFill/>
            <a:miter lim="800000"/>
            <a:headEnd/>
            <a:tailEnd/>
          </a:ln>
        </p:spPr>
        <p:txBody>
          <a:bodyPr anchor="b"/>
          <a:lstStyle/>
          <a:p>
            <a:pPr algn="r"/>
            <a:fld id="{21FC3079-F995-495D-B3E3-C81919846C0F}" type="slidenum">
              <a:rPr lang="es-ES_tradnl" sz="1200"/>
              <a:pPr algn="r"/>
              <a:t>1</a:t>
            </a:fld>
            <a:endParaRPr lang="es-ES_tradnl" sz="1200"/>
          </a:p>
        </p:txBody>
      </p:sp>
      <p:sp>
        <p:nvSpPr>
          <p:cNvPr id="200707" name="Rectangle 2"/>
          <p:cNvSpPr>
            <a:spLocks noGrp="1" noRot="1" noChangeAspect="1" noChangeArrowheads="1" noTextEdit="1"/>
          </p:cNvSpPr>
          <p:nvPr>
            <p:ph type="sldImg"/>
          </p:nvPr>
        </p:nvSpPr>
        <p:spPr>
          <a:xfrm>
            <a:off x="1144588" y="685800"/>
            <a:ext cx="4572000" cy="3429000"/>
          </a:xfrm>
          <a:ln/>
        </p:spPr>
      </p:sp>
      <p:sp>
        <p:nvSpPr>
          <p:cNvPr id="200708" name="Rectangle 3"/>
          <p:cNvSpPr>
            <a:spLocks noGrp="1" noChangeArrowheads="1"/>
          </p:cNvSpPr>
          <p:nvPr>
            <p:ph type="body" idx="1"/>
          </p:nvPr>
        </p:nvSpPr>
        <p:spPr>
          <a:noFill/>
          <a:ln/>
        </p:spPr>
        <p:txBody>
          <a:bodyPr/>
          <a:lstStyle/>
          <a:p>
            <a:pPr algn="ctr"/>
            <a:r>
              <a:rPr lang="es-MX" b="1" dirty="0">
                <a:latin typeface="Verdana" pitchFamily="34" charset="0"/>
              </a:rPr>
              <a:t>Presentación de PowerPoint Nro. 6</a:t>
            </a:r>
          </a:p>
          <a:p>
            <a:pPr algn="ctr"/>
            <a:r>
              <a:rPr lang="es-MX" b="1" dirty="0">
                <a:latin typeface="Verdana" pitchFamily="34" charset="0"/>
              </a:rPr>
              <a:t>3-0-4 Tecbared-Introcom-06-2023 --- 1.pptx</a:t>
            </a:r>
          </a:p>
          <a:p>
            <a:endParaRPr lang="es-E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7"/>
          <p:cNvSpPr>
            <a:spLocks noGrp="1" noChangeArrowheads="1"/>
          </p:cNvSpPr>
          <p:nvPr>
            <p:ph type="sldNum" sz="quarter" idx="5"/>
          </p:nvPr>
        </p:nvSpPr>
        <p:spPr>
          <a:noFill/>
        </p:spPr>
        <p:txBody>
          <a:bodyPr/>
          <a:lstStyle/>
          <a:p>
            <a:fld id="{8DA6B6DE-1ED7-4B65-AA1E-D38A77DA95E3}" type="slidenum">
              <a:rPr lang="es-ES_tradnl" smtClean="0"/>
              <a:pPr/>
              <a:t>10</a:t>
            </a:fld>
            <a:endParaRPr lang="es-ES_tradnl"/>
          </a:p>
        </p:txBody>
      </p:sp>
      <p:sp>
        <p:nvSpPr>
          <p:cNvPr id="136195" name="Rectangle 2"/>
          <p:cNvSpPr>
            <a:spLocks noGrp="1" noRot="1" noChangeAspect="1" noChangeArrowheads="1" noTextEdit="1"/>
          </p:cNvSpPr>
          <p:nvPr>
            <p:ph type="sldImg"/>
          </p:nvPr>
        </p:nvSpPr>
        <p:spPr>
          <a:ln/>
        </p:spPr>
      </p:sp>
      <p:sp>
        <p:nvSpPr>
          <p:cNvPr id="136196" name="Rectangle 3"/>
          <p:cNvSpPr>
            <a:spLocks noGrp="1" noChangeArrowheads="1"/>
          </p:cNvSpPr>
          <p:nvPr>
            <p:ph type="body" idx="1"/>
          </p:nvPr>
        </p:nvSpPr>
        <p:spPr>
          <a:noFill/>
          <a:ln/>
        </p:spPr>
        <p:txBody>
          <a:bodyPr/>
          <a:lstStyle/>
          <a:p>
            <a:endParaRPr lang="es-E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7"/>
          <p:cNvSpPr>
            <a:spLocks noGrp="1" noChangeArrowheads="1"/>
          </p:cNvSpPr>
          <p:nvPr>
            <p:ph type="sldNum" sz="quarter" idx="5"/>
          </p:nvPr>
        </p:nvSpPr>
        <p:spPr>
          <a:noFill/>
        </p:spPr>
        <p:txBody>
          <a:bodyPr/>
          <a:lstStyle/>
          <a:p>
            <a:fld id="{8DA6B6DE-1ED7-4B65-AA1E-D38A77DA95E3}" type="slidenum">
              <a:rPr lang="es-ES_tradnl" smtClean="0"/>
              <a:pPr/>
              <a:t>11</a:t>
            </a:fld>
            <a:endParaRPr lang="es-ES_tradnl"/>
          </a:p>
        </p:txBody>
      </p:sp>
      <p:sp>
        <p:nvSpPr>
          <p:cNvPr id="136195" name="Rectangle 2"/>
          <p:cNvSpPr>
            <a:spLocks noGrp="1" noRot="1" noChangeAspect="1" noChangeArrowheads="1" noTextEdit="1"/>
          </p:cNvSpPr>
          <p:nvPr>
            <p:ph type="sldImg"/>
          </p:nvPr>
        </p:nvSpPr>
        <p:spPr>
          <a:ln/>
        </p:spPr>
      </p:sp>
      <p:sp>
        <p:nvSpPr>
          <p:cNvPr id="136196" name="Rectangle 3"/>
          <p:cNvSpPr>
            <a:spLocks noGrp="1" noChangeArrowheads="1"/>
          </p:cNvSpPr>
          <p:nvPr>
            <p:ph type="body" idx="1"/>
          </p:nvPr>
        </p:nvSpPr>
        <p:spPr>
          <a:noFill/>
          <a:ln/>
        </p:spPr>
        <p:txBody>
          <a:bodyPr/>
          <a:lstStyle/>
          <a:p>
            <a:endParaRPr lang="es-ES" dirty="0"/>
          </a:p>
        </p:txBody>
      </p:sp>
    </p:spTree>
    <p:extLst>
      <p:ext uri="{BB962C8B-B14F-4D97-AF65-F5344CB8AC3E}">
        <p14:creationId xmlns:p14="http://schemas.microsoft.com/office/powerpoint/2010/main" val="970035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7"/>
          <p:cNvSpPr>
            <a:spLocks noGrp="1" noChangeArrowheads="1"/>
          </p:cNvSpPr>
          <p:nvPr>
            <p:ph type="sldNum" sz="quarter" idx="5"/>
          </p:nvPr>
        </p:nvSpPr>
        <p:spPr>
          <a:noFill/>
        </p:spPr>
        <p:txBody>
          <a:bodyPr/>
          <a:lstStyle/>
          <a:p>
            <a:fld id="{8DA6B6DE-1ED7-4B65-AA1E-D38A77DA95E3}" type="slidenum">
              <a:rPr lang="es-ES_tradnl" smtClean="0"/>
              <a:pPr/>
              <a:t>12</a:t>
            </a:fld>
            <a:endParaRPr lang="es-ES_tradnl"/>
          </a:p>
        </p:txBody>
      </p:sp>
      <p:sp>
        <p:nvSpPr>
          <p:cNvPr id="136195" name="Rectangle 2"/>
          <p:cNvSpPr>
            <a:spLocks noGrp="1" noRot="1" noChangeAspect="1" noChangeArrowheads="1" noTextEdit="1"/>
          </p:cNvSpPr>
          <p:nvPr>
            <p:ph type="sldImg"/>
          </p:nvPr>
        </p:nvSpPr>
        <p:spPr>
          <a:ln/>
        </p:spPr>
      </p:sp>
      <p:sp>
        <p:nvSpPr>
          <p:cNvPr id="136196" name="Rectangle 3"/>
          <p:cNvSpPr>
            <a:spLocks noGrp="1" noChangeArrowheads="1"/>
          </p:cNvSpPr>
          <p:nvPr>
            <p:ph type="body" idx="1"/>
          </p:nvPr>
        </p:nvSpPr>
        <p:spPr>
          <a:noFill/>
          <a:ln/>
        </p:spPr>
        <p:txBody>
          <a:bodyPr/>
          <a:lstStyle/>
          <a:p>
            <a:endParaRPr lang="es-E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7"/>
          <p:cNvSpPr>
            <a:spLocks noGrp="1" noChangeArrowheads="1"/>
          </p:cNvSpPr>
          <p:nvPr>
            <p:ph type="sldNum" sz="quarter" idx="5"/>
          </p:nvPr>
        </p:nvSpPr>
        <p:spPr>
          <a:noFill/>
        </p:spPr>
        <p:txBody>
          <a:bodyPr/>
          <a:lstStyle/>
          <a:p>
            <a:fld id="{8DA6B6DE-1ED7-4B65-AA1E-D38A77DA95E3}" type="slidenum">
              <a:rPr lang="es-ES_tradnl" smtClean="0"/>
              <a:pPr/>
              <a:t>13</a:t>
            </a:fld>
            <a:endParaRPr lang="es-ES_tradnl"/>
          </a:p>
        </p:txBody>
      </p:sp>
      <p:sp>
        <p:nvSpPr>
          <p:cNvPr id="136195" name="Rectangle 2"/>
          <p:cNvSpPr>
            <a:spLocks noGrp="1" noRot="1" noChangeAspect="1" noChangeArrowheads="1" noTextEdit="1"/>
          </p:cNvSpPr>
          <p:nvPr>
            <p:ph type="sldImg"/>
          </p:nvPr>
        </p:nvSpPr>
        <p:spPr>
          <a:ln/>
        </p:spPr>
      </p:sp>
      <p:sp>
        <p:nvSpPr>
          <p:cNvPr id="136196" name="Rectangle 3"/>
          <p:cNvSpPr>
            <a:spLocks noGrp="1" noChangeArrowheads="1"/>
          </p:cNvSpPr>
          <p:nvPr>
            <p:ph type="body" idx="1"/>
          </p:nvPr>
        </p:nvSpPr>
        <p:spPr>
          <a:noFill/>
          <a:ln/>
        </p:spPr>
        <p:txBody>
          <a:bodyPr/>
          <a:lstStyle/>
          <a:p>
            <a:endParaRPr lang="es-E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Rectangle 7"/>
          <p:cNvSpPr txBox="1">
            <a:spLocks noGrp="1" noChangeArrowheads="1"/>
          </p:cNvSpPr>
          <p:nvPr/>
        </p:nvSpPr>
        <p:spPr bwMode="auto">
          <a:xfrm>
            <a:off x="3886200" y="8686800"/>
            <a:ext cx="2971800" cy="457200"/>
          </a:xfrm>
          <a:prstGeom prst="rect">
            <a:avLst/>
          </a:prstGeom>
          <a:noFill/>
          <a:ln w="9525">
            <a:noFill/>
            <a:miter lim="800000"/>
            <a:headEnd/>
            <a:tailEnd/>
          </a:ln>
        </p:spPr>
        <p:txBody>
          <a:bodyPr anchor="b"/>
          <a:lstStyle/>
          <a:p>
            <a:pPr algn="r"/>
            <a:fld id="{727E32A9-D9FD-45B7-9538-201EB895C0DA}" type="slidenum">
              <a:rPr lang="es-ES_tradnl" sz="1200"/>
              <a:pPr algn="r"/>
              <a:t>14</a:t>
            </a:fld>
            <a:endParaRPr lang="es-ES_tradnl" sz="1200"/>
          </a:p>
        </p:txBody>
      </p:sp>
      <p:sp>
        <p:nvSpPr>
          <p:cNvPr id="193539" name="Rectangle 2"/>
          <p:cNvSpPr>
            <a:spLocks noGrp="1" noRot="1" noChangeAspect="1" noChangeArrowheads="1" noTextEdit="1"/>
          </p:cNvSpPr>
          <p:nvPr>
            <p:ph type="sldImg"/>
          </p:nvPr>
        </p:nvSpPr>
        <p:spPr>
          <a:ln/>
        </p:spPr>
      </p:sp>
      <p:sp>
        <p:nvSpPr>
          <p:cNvPr id="193540" name="Rectangle 3"/>
          <p:cNvSpPr>
            <a:spLocks noGrp="1" noChangeArrowheads="1"/>
          </p:cNvSpPr>
          <p:nvPr>
            <p:ph type="body" idx="1"/>
          </p:nvPr>
        </p:nvSpPr>
        <p:spPr>
          <a:noFill/>
          <a:ln/>
        </p:spPr>
        <p:txBody>
          <a:bodyPr/>
          <a:lstStyle/>
          <a:p>
            <a:endParaRPr lang="es-E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7"/>
          <p:cNvSpPr>
            <a:spLocks noGrp="1" noChangeArrowheads="1"/>
          </p:cNvSpPr>
          <p:nvPr>
            <p:ph type="sldNum" sz="quarter" idx="5"/>
          </p:nvPr>
        </p:nvSpPr>
        <p:spPr>
          <a:noFill/>
        </p:spPr>
        <p:txBody>
          <a:bodyPr/>
          <a:lstStyle/>
          <a:p>
            <a:fld id="{A74F74CE-606D-4978-B334-0AEE320E1ED4}" type="slidenum">
              <a:rPr lang="es-ES" smtClean="0"/>
              <a:pPr/>
              <a:t>15</a:t>
            </a:fld>
            <a:endParaRPr lang="es-ES"/>
          </a:p>
        </p:txBody>
      </p:sp>
      <p:sp>
        <p:nvSpPr>
          <p:cNvPr id="137219" name="Rectangle 2"/>
          <p:cNvSpPr>
            <a:spLocks noGrp="1" noRot="1" noChangeAspect="1" noChangeArrowheads="1" noTextEdit="1"/>
          </p:cNvSpPr>
          <p:nvPr>
            <p:ph type="sldImg"/>
          </p:nvPr>
        </p:nvSpPr>
        <p:spPr>
          <a:ln/>
        </p:spPr>
      </p:sp>
      <p:sp>
        <p:nvSpPr>
          <p:cNvPr id="137220" name="Rectangle 3"/>
          <p:cNvSpPr>
            <a:spLocks noGrp="1" noChangeArrowheads="1"/>
          </p:cNvSpPr>
          <p:nvPr>
            <p:ph type="body" idx="1"/>
          </p:nvPr>
        </p:nvSpPr>
        <p:spPr>
          <a:noFill/>
          <a:ln/>
        </p:spPr>
        <p:txBody>
          <a:bodyPr/>
          <a:lstStyle/>
          <a:p>
            <a:endParaRPr lang="es-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7"/>
          <p:cNvSpPr>
            <a:spLocks noGrp="1" noChangeArrowheads="1"/>
          </p:cNvSpPr>
          <p:nvPr>
            <p:ph type="sldNum" sz="quarter" idx="5"/>
          </p:nvPr>
        </p:nvSpPr>
        <p:spPr>
          <a:noFill/>
        </p:spPr>
        <p:txBody>
          <a:bodyPr/>
          <a:lstStyle/>
          <a:p>
            <a:fld id="{6541791A-E4CC-491F-83B0-10580E529EFB}" type="slidenum">
              <a:rPr lang="es-ES_tradnl" smtClean="0"/>
              <a:pPr/>
              <a:t>16</a:t>
            </a:fld>
            <a:endParaRPr lang="es-ES_tradnl"/>
          </a:p>
        </p:txBody>
      </p:sp>
      <p:sp>
        <p:nvSpPr>
          <p:cNvPr id="138243" name="Rectangle 2"/>
          <p:cNvSpPr>
            <a:spLocks noGrp="1" noRot="1" noChangeAspect="1" noChangeArrowheads="1" noTextEdit="1"/>
          </p:cNvSpPr>
          <p:nvPr>
            <p:ph type="sldImg"/>
          </p:nvPr>
        </p:nvSpPr>
        <p:spPr>
          <a:xfrm>
            <a:off x="1144588" y="685800"/>
            <a:ext cx="4572000" cy="3429000"/>
          </a:xfrm>
          <a:solidFill>
            <a:srgbClr val="FFFFFF"/>
          </a:solidFill>
          <a:ln/>
        </p:spPr>
      </p:sp>
      <p:sp>
        <p:nvSpPr>
          <p:cNvPr id="138244" name="Rectangle 3"/>
          <p:cNvSpPr>
            <a:spLocks noGrp="1" noChangeArrowheads="1"/>
          </p:cNvSpPr>
          <p:nvPr>
            <p:ph type="body" idx="1"/>
          </p:nvPr>
        </p:nvSpPr>
        <p:spPr>
          <a:solidFill>
            <a:srgbClr val="FFFFFF"/>
          </a:solidFill>
          <a:ln>
            <a:solidFill>
              <a:srgbClr val="000000"/>
            </a:solidFill>
          </a:ln>
        </p:spPr>
        <p:txBody>
          <a:bodyPr/>
          <a:lstStyle/>
          <a:p>
            <a:endParaRPr lang="es-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7"/>
          <p:cNvSpPr>
            <a:spLocks noGrp="1" noChangeArrowheads="1"/>
          </p:cNvSpPr>
          <p:nvPr>
            <p:ph type="sldNum" sz="quarter" idx="5"/>
          </p:nvPr>
        </p:nvSpPr>
        <p:spPr>
          <a:noFill/>
        </p:spPr>
        <p:txBody>
          <a:bodyPr/>
          <a:lstStyle/>
          <a:p>
            <a:fld id="{BA702C7A-8B68-493F-ADB6-33A445583E35}" type="slidenum">
              <a:rPr lang="es-ES_tradnl" smtClean="0"/>
              <a:pPr/>
              <a:t>17</a:t>
            </a:fld>
            <a:endParaRPr lang="es-ES_tradnl"/>
          </a:p>
        </p:txBody>
      </p:sp>
      <p:sp>
        <p:nvSpPr>
          <p:cNvPr id="139267" name="Rectangle 2"/>
          <p:cNvSpPr>
            <a:spLocks noGrp="1" noRot="1" noChangeAspect="1" noChangeArrowheads="1" noTextEdit="1"/>
          </p:cNvSpPr>
          <p:nvPr>
            <p:ph type="sldImg"/>
          </p:nvPr>
        </p:nvSpPr>
        <p:spPr>
          <a:xfrm>
            <a:off x="1144588" y="685800"/>
            <a:ext cx="4572000" cy="3429000"/>
          </a:xfrm>
          <a:solidFill>
            <a:srgbClr val="FFFFFF"/>
          </a:solidFill>
          <a:ln/>
        </p:spPr>
      </p:sp>
      <p:sp>
        <p:nvSpPr>
          <p:cNvPr id="139268" name="Rectangle 3"/>
          <p:cNvSpPr>
            <a:spLocks noGrp="1" noChangeArrowheads="1"/>
          </p:cNvSpPr>
          <p:nvPr>
            <p:ph type="body" idx="1"/>
          </p:nvPr>
        </p:nvSpPr>
        <p:spPr>
          <a:solidFill>
            <a:srgbClr val="FFFFFF"/>
          </a:solidFill>
          <a:ln>
            <a:solidFill>
              <a:srgbClr val="000000"/>
            </a:solidFill>
          </a:ln>
        </p:spPr>
        <p:txBody>
          <a:bodyPr/>
          <a:lstStyle/>
          <a:p>
            <a:endParaRPr lang="es-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7"/>
          <p:cNvSpPr>
            <a:spLocks noGrp="1" noChangeArrowheads="1"/>
          </p:cNvSpPr>
          <p:nvPr>
            <p:ph type="sldNum" sz="quarter" idx="5"/>
          </p:nvPr>
        </p:nvSpPr>
        <p:spPr>
          <a:noFill/>
        </p:spPr>
        <p:txBody>
          <a:bodyPr/>
          <a:lstStyle/>
          <a:p>
            <a:fld id="{B40E2DED-D3D0-4228-A7B1-E0A3A04A34E9}" type="slidenum">
              <a:rPr lang="es-ES_tradnl" smtClean="0"/>
              <a:pPr/>
              <a:t>18</a:t>
            </a:fld>
            <a:endParaRPr lang="es-ES_tradnl"/>
          </a:p>
        </p:txBody>
      </p:sp>
      <p:sp>
        <p:nvSpPr>
          <p:cNvPr id="140291" name="Rectangle 2"/>
          <p:cNvSpPr>
            <a:spLocks noGrp="1" noRot="1" noChangeAspect="1" noChangeArrowheads="1" noTextEdit="1"/>
          </p:cNvSpPr>
          <p:nvPr>
            <p:ph type="sldImg"/>
          </p:nvPr>
        </p:nvSpPr>
        <p:spPr>
          <a:xfrm>
            <a:off x="1144588" y="685800"/>
            <a:ext cx="4572000" cy="3429000"/>
          </a:xfrm>
          <a:solidFill>
            <a:srgbClr val="FFFFFF"/>
          </a:solidFill>
          <a:ln/>
        </p:spPr>
      </p:sp>
      <p:sp>
        <p:nvSpPr>
          <p:cNvPr id="140292" name="Rectangle 3"/>
          <p:cNvSpPr>
            <a:spLocks noGrp="1" noChangeArrowheads="1"/>
          </p:cNvSpPr>
          <p:nvPr>
            <p:ph type="body" idx="1"/>
          </p:nvPr>
        </p:nvSpPr>
        <p:spPr>
          <a:solidFill>
            <a:srgbClr val="FFFFFF"/>
          </a:solidFill>
          <a:ln>
            <a:solidFill>
              <a:srgbClr val="000000"/>
            </a:solidFill>
          </a:ln>
        </p:spPr>
        <p:txBody>
          <a:bodyPr/>
          <a:lstStyle/>
          <a:p>
            <a:endParaRPr lang="es-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7"/>
          <p:cNvSpPr>
            <a:spLocks noGrp="1" noChangeArrowheads="1"/>
          </p:cNvSpPr>
          <p:nvPr>
            <p:ph type="sldNum" sz="quarter" idx="5"/>
          </p:nvPr>
        </p:nvSpPr>
        <p:spPr>
          <a:noFill/>
        </p:spPr>
        <p:txBody>
          <a:bodyPr/>
          <a:lstStyle/>
          <a:p>
            <a:fld id="{7F00F1A6-78D0-4294-A2AB-9E99280822F2}" type="slidenum">
              <a:rPr lang="es-ES_tradnl" smtClean="0"/>
              <a:pPr/>
              <a:t>19</a:t>
            </a:fld>
            <a:endParaRPr lang="es-ES_tradnl"/>
          </a:p>
        </p:txBody>
      </p:sp>
      <p:sp>
        <p:nvSpPr>
          <p:cNvPr id="141315" name="Rectangle 2"/>
          <p:cNvSpPr>
            <a:spLocks noGrp="1" noRot="1" noChangeAspect="1" noChangeArrowheads="1" noTextEdit="1"/>
          </p:cNvSpPr>
          <p:nvPr>
            <p:ph type="sldImg"/>
          </p:nvPr>
        </p:nvSpPr>
        <p:spPr>
          <a:xfrm>
            <a:off x="1144588" y="685800"/>
            <a:ext cx="4572000" cy="3429000"/>
          </a:xfrm>
          <a:ln/>
        </p:spPr>
      </p:sp>
      <p:sp>
        <p:nvSpPr>
          <p:cNvPr id="141316" name="Rectangle 3"/>
          <p:cNvSpPr>
            <a:spLocks noGrp="1" noChangeArrowheads="1"/>
          </p:cNvSpPr>
          <p:nvPr>
            <p:ph type="body" idx="1"/>
          </p:nvPr>
        </p:nvSpPr>
        <p:spPr>
          <a:noFill/>
          <a:ln/>
        </p:spPr>
        <p:txBody>
          <a:bodyPr/>
          <a:lstStyle/>
          <a:p>
            <a:endParaRPr lang="es-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Rectangle 7"/>
          <p:cNvSpPr txBox="1">
            <a:spLocks noGrp="1" noChangeArrowheads="1"/>
          </p:cNvSpPr>
          <p:nvPr/>
        </p:nvSpPr>
        <p:spPr bwMode="auto">
          <a:xfrm>
            <a:off x="3886200" y="8686800"/>
            <a:ext cx="2971800" cy="457200"/>
          </a:xfrm>
          <a:prstGeom prst="rect">
            <a:avLst/>
          </a:prstGeom>
          <a:noFill/>
          <a:ln w="9525">
            <a:noFill/>
            <a:miter lim="800000"/>
            <a:headEnd/>
            <a:tailEnd/>
          </a:ln>
        </p:spPr>
        <p:txBody>
          <a:bodyPr anchor="b"/>
          <a:lstStyle/>
          <a:p>
            <a:pPr algn="r"/>
            <a:fld id="{11F02891-AF43-4691-B353-B2F0E11A452E}" type="slidenum">
              <a:rPr lang="es-ES_tradnl" sz="1200"/>
              <a:pPr algn="r"/>
              <a:t>2</a:t>
            </a:fld>
            <a:endParaRPr lang="es-ES_tradnl" sz="1200"/>
          </a:p>
        </p:txBody>
      </p:sp>
      <p:sp>
        <p:nvSpPr>
          <p:cNvPr id="202755" name="Rectangle 2"/>
          <p:cNvSpPr>
            <a:spLocks noGrp="1" noRot="1" noChangeAspect="1" noChangeArrowheads="1" noTextEdit="1"/>
          </p:cNvSpPr>
          <p:nvPr>
            <p:ph type="sldImg"/>
          </p:nvPr>
        </p:nvSpPr>
        <p:spPr>
          <a:xfrm>
            <a:off x="1144588" y="685800"/>
            <a:ext cx="4572000" cy="3429000"/>
          </a:xfrm>
          <a:ln/>
        </p:spPr>
      </p:sp>
      <p:sp>
        <p:nvSpPr>
          <p:cNvPr id="202756" name="Rectangle 3"/>
          <p:cNvSpPr>
            <a:spLocks noGrp="1" noChangeArrowheads="1"/>
          </p:cNvSpPr>
          <p:nvPr>
            <p:ph type="body" idx="1"/>
          </p:nvPr>
        </p:nvSpPr>
        <p:spPr>
          <a:noFill/>
          <a:ln/>
        </p:spPr>
        <p:txBody>
          <a:bodyPr/>
          <a:lstStyle/>
          <a:p>
            <a:endParaRPr lang="es-E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7"/>
          <p:cNvSpPr>
            <a:spLocks noGrp="1" noChangeArrowheads="1"/>
          </p:cNvSpPr>
          <p:nvPr>
            <p:ph type="sldNum" sz="quarter" idx="5"/>
          </p:nvPr>
        </p:nvSpPr>
        <p:spPr>
          <a:noFill/>
        </p:spPr>
        <p:txBody>
          <a:bodyPr/>
          <a:lstStyle/>
          <a:p>
            <a:fld id="{AA60C8E3-65C4-447F-B5C6-17EAE04BA32B}" type="slidenum">
              <a:rPr lang="es-ES_tradnl" smtClean="0"/>
              <a:pPr/>
              <a:t>20</a:t>
            </a:fld>
            <a:endParaRPr lang="es-ES_tradnl"/>
          </a:p>
        </p:txBody>
      </p:sp>
      <p:sp>
        <p:nvSpPr>
          <p:cNvPr id="142339" name="Rectangle 2"/>
          <p:cNvSpPr>
            <a:spLocks noGrp="1" noRot="1" noChangeAspect="1" noChangeArrowheads="1" noTextEdit="1"/>
          </p:cNvSpPr>
          <p:nvPr>
            <p:ph type="sldImg"/>
          </p:nvPr>
        </p:nvSpPr>
        <p:spPr>
          <a:xfrm>
            <a:off x="1144588" y="685800"/>
            <a:ext cx="4572000" cy="3429000"/>
          </a:xfrm>
          <a:solidFill>
            <a:srgbClr val="FFFFFF"/>
          </a:solidFill>
          <a:ln/>
        </p:spPr>
      </p:sp>
      <p:sp>
        <p:nvSpPr>
          <p:cNvPr id="142340" name="Rectangle 3"/>
          <p:cNvSpPr>
            <a:spLocks noGrp="1" noChangeArrowheads="1"/>
          </p:cNvSpPr>
          <p:nvPr>
            <p:ph type="body" idx="1"/>
          </p:nvPr>
        </p:nvSpPr>
        <p:spPr>
          <a:solidFill>
            <a:srgbClr val="FFFFFF"/>
          </a:solidFill>
          <a:ln>
            <a:solidFill>
              <a:srgbClr val="000000"/>
            </a:solidFill>
          </a:ln>
        </p:spPr>
        <p:txBody>
          <a:bodyPr/>
          <a:lstStyle/>
          <a:p>
            <a:endParaRPr lang="es-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7"/>
          <p:cNvSpPr>
            <a:spLocks noGrp="1" noChangeArrowheads="1"/>
          </p:cNvSpPr>
          <p:nvPr>
            <p:ph type="sldNum" sz="quarter" idx="5"/>
          </p:nvPr>
        </p:nvSpPr>
        <p:spPr>
          <a:noFill/>
        </p:spPr>
        <p:txBody>
          <a:bodyPr/>
          <a:lstStyle/>
          <a:p>
            <a:fld id="{104916A6-07B5-4B01-AFD0-92C305DB61B7}" type="slidenum">
              <a:rPr lang="es-ES_tradnl" smtClean="0"/>
              <a:pPr/>
              <a:t>21</a:t>
            </a:fld>
            <a:endParaRPr lang="es-ES_tradnl"/>
          </a:p>
        </p:txBody>
      </p:sp>
      <p:sp>
        <p:nvSpPr>
          <p:cNvPr id="143363" name="Rectangle 2"/>
          <p:cNvSpPr>
            <a:spLocks noGrp="1" noRot="1" noChangeAspect="1" noChangeArrowheads="1" noTextEdit="1"/>
          </p:cNvSpPr>
          <p:nvPr>
            <p:ph type="sldImg"/>
          </p:nvPr>
        </p:nvSpPr>
        <p:spPr>
          <a:xfrm>
            <a:off x="1144588" y="685800"/>
            <a:ext cx="4572000" cy="3429000"/>
          </a:xfrm>
          <a:solidFill>
            <a:srgbClr val="FFFFFF"/>
          </a:solidFill>
          <a:ln/>
        </p:spPr>
      </p:sp>
      <p:sp>
        <p:nvSpPr>
          <p:cNvPr id="143364" name="Rectangle 3"/>
          <p:cNvSpPr>
            <a:spLocks noGrp="1" noChangeArrowheads="1"/>
          </p:cNvSpPr>
          <p:nvPr>
            <p:ph type="body" idx="1"/>
          </p:nvPr>
        </p:nvSpPr>
        <p:spPr>
          <a:solidFill>
            <a:srgbClr val="FFFFFF"/>
          </a:solidFill>
          <a:ln>
            <a:solidFill>
              <a:srgbClr val="000000"/>
            </a:solidFill>
          </a:ln>
        </p:spPr>
        <p:txBody>
          <a:bodyPr/>
          <a:lstStyle/>
          <a:p>
            <a:pPr algn="just"/>
            <a:r>
              <a:rPr lang="es-AR" sz="900" b="1" i="1">
                <a:latin typeface="Verdana" pitchFamily="34" charset="0"/>
                <a:ea typeface="Arial Unicode MS" pitchFamily="34" charset="-128"/>
                <a:cs typeface="Arial Unicode MS" pitchFamily="34" charset="-128"/>
              </a:rPr>
              <a:t>ANSI / EIA / TIA 569  ANSI / EIA / TIA 569  : Estándar de edificios comerciales para conductos y espacios de telecomunicaciones. </a:t>
            </a:r>
          </a:p>
          <a:p>
            <a:pPr algn="just"/>
            <a:r>
              <a:rPr lang="es-AR" sz="900" b="1" i="1">
                <a:latin typeface="Verdana" pitchFamily="34" charset="0"/>
                <a:ea typeface="Arial Unicode MS" pitchFamily="34" charset="-128"/>
                <a:cs typeface="Arial Unicode MS" pitchFamily="34" charset="-128"/>
              </a:rPr>
              <a:t>ANSI / EIA / TIA 570 : Estándar de edificios residenciales y pequeños comercios para cableado de telecomunicaciones. </a:t>
            </a:r>
          </a:p>
          <a:p>
            <a:pPr algn="just"/>
            <a:r>
              <a:rPr lang="es-AR" sz="900" b="1" i="1">
                <a:latin typeface="Verdana" pitchFamily="34" charset="0"/>
                <a:ea typeface="Arial Unicode MS" pitchFamily="34" charset="-128"/>
                <a:cs typeface="Arial Unicode MS" pitchFamily="34" charset="-128"/>
              </a:rPr>
              <a:t>ANSI / EIA / TIA 606: Estándar de administración de la infraestructura de telecomunicaciones de edificios comerciales. </a:t>
            </a:r>
          </a:p>
          <a:p>
            <a:pPr algn="just"/>
            <a:r>
              <a:rPr lang="es-AR" sz="900" b="1" i="1">
                <a:latin typeface="Verdana" pitchFamily="34" charset="0"/>
                <a:ea typeface="Arial Unicode MS" pitchFamily="34" charset="-128"/>
                <a:cs typeface="Arial Unicode MS" pitchFamily="34" charset="-128"/>
              </a:rPr>
              <a:t>ANSI / EIA / TIA 607:Estándar de edificios comerciales para la puesta a tierra y requerimientos de conexiones para  telecomunicaciones.</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7"/>
          <p:cNvSpPr>
            <a:spLocks noGrp="1" noChangeArrowheads="1"/>
          </p:cNvSpPr>
          <p:nvPr>
            <p:ph type="sldNum" sz="quarter" idx="5"/>
          </p:nvPr>
        </p:nvSpPr>
        <p:spPr>
          <a:noFill/>
        </p:spPr>
        <p:txBody>
          <a:bodyPr/>
          <a:lstStyle/>
          <a:p>
            <a:fld id="{95399372-FF65-40E7-BC73-D8D8860AB338}" type="slidenum">
              <a:rPr lang="es-ES_tradnl" smtClean="0"/>
              <a:pPr/>
              <a:t>22</a:t>
            </a:fld>
            <a:endParaRPr lang="es-ES_tradnl"/>
          </a:p>
        </p:txBody>
      </p:sp>
      <p:sp>
        <p:nvSpPr>
          <p:cNvPr id="144387" name="Rectangle 2"/>
          <p:cNvSpPr>
            <a:spLocks noGrp="1" noRot="1" noChangeAspect="1" noChangeArrowheads="1" noTextEdit="1"/>
          </p:cNvSpPr>
          <p:nvPr>
            <p:ph type="sldImg"/>
          </p:nvPr>
        </p:nvSpPr>
        <p:spPr>
          <a:ln/>
        </p:spPr>
      </p:sp>
      <p:sp>
        <p:nvSpPr>
          <p:cNvPr id="144388" name="Rectangle 3"/>
          <p:cNvSpPr>
            <a:spLocks noGrp="1" noChangeArrowheads="1"/>
          </p:cNvSpPr>
          <p:nvPr>
            <p:ph type="body" idx="1"/>
          </p:nvPr>
        </p:nvSpPr>
        <p:spPr>
          <a:noFill/>
          <a:ln/>
        </p:spPr>
        <p:txBody>
          <a:bodyPr/>
          <a:lstStyle/>
          <a:p>
            <a:endParaRPr lang="es-E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7"/>
          <p:cNvSpPr>
            <a:spLocks noGrp="1" noChangeArrowheads="1"/>
          </p:cNvSpPr>
          <p:nvPr>
            <p:ph type="sldNum" sz="quarter" idx="5"/>
          </p:nvPr>
        </p:nvSpPr>
        <p:spPr>
          <a:noFill/>
        </p:spPr>
        <p:txBody>
          <a:bodyPr/>
          <a:lstStyle/>
          <a:p>
            <a:fld id="{4BE966F8-0F16-482F-B13D-D69AD0B89924}" type="slidenum">
              <a:rPr lang="es-ES_tradnl" smtClean="0"/>
              <a:pPr/>
              <a:t>23</a:t>
            </a:fld>
            <a:endParaRPr lang="es-ES_tradnl"/>
          </a:p>
        </p:txBody>
      </p:sp>
      <p:sp>
        <p:nvSpPr>
          <p:cNvPr id="145411" name="Rectangle 2"/>
          <p:cNvSpPr>
            <a:spLocks noGrp="1" noRot="1" noChangeAspect="1" noChangeArrowheads="1" noTextEdit="1"/>
          </p:cNvSpPr>
          <p:nvPr>
            <p:ph type="sldImg"/>
          </p:nvPr>
        </p:nvSpPr>
        <p:spPr>
          <a:ln/>
        </p:spPr>
      </p:sp>
      <p:sp>
        <p:nvSpPr>
          <p:cNvPr id="145412" name="Rectangle 3"/>
          <p:cNvSpPr>
            <a:spLocks noGrp="1" noChangeArrowheads="1"/>
          </p:cNvSpPr>
          <p:nvPr>
            <p:ph type="body" idx="1"/>
          </p:nvPr>
        </p:nvSpPr>
        <p:spPr>
          <a:noFill/>
          <a:ln/>
        </p:spPr>
        <p:txBody>
          <a:bodyPr/>
          <a:lstStyle/>
          <a:p>
            <a:endParaRPr lang="es-E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7"/>
          <p:cNvSpPr>
            <a:spLocks noGrp="1" noChangeArrowheads="1"/>
          </p:cNvSpPr>
          <p:nvPr>
            <p:ph type="sldNum" sz="quarter" idx="5"/>
          </p:nvPr>
        </p:nvSpPr>
        <p:spPr>
          <a:noFill/>
        </p:spPr>
        <p:txBody>
          <a:bodyPr/>
          <a:lstStyle/>
          <a:p>
            <a:fld id="{2A5F4161-D05D-407F-8AF6-2D23050ABA52}" type="slidenum">
              <a:rPr lang="es-ES_tradnl" smtClean="0"/>
              <a:pPr/>
              <a:t>24</a:t>
            </a:fld>
            <a:endParaRPr lang="es-ES_tradnl"/>
          </a:p>
        </p:txBody>
      </p:sp>
      <p:sp>
        <p:nvSpPr>
          <p:cNvPr id="146435" name="Rectangle 2"/>
          <p:cNvSpPr>
            <a:spLocks noGrp="1" noRot="1" noChangeAspect="1" noChangeArrowheads="1" noTextEdit="1"/>
          </p:cNvSpPr>
          <p:nvPr>
            <p:ph type="sldImg"/>
          </p:nvPr>
        </p:nvSpPr>
        <p:spPr>
          <a:ln/>
        </p:spPr>
      </p:sp>
      <p:sp>
        <p:nvSpPr>
          <p:cNvPr id="146436" name="Rectangle 3"/>
          <p:cNvSpPr>
            <a:spLocks noGrp="1" noChangeArrowheads="1"/>
          </p:cNvSpPr>
          <p:nvPr>
            <p:ph type="body" idx="1"/>
          </p:nvPr>
        </p:nvSpPr>
        <p:spPr>
          <a:noFill/>
          <a:ln/>
        </p:spPr>
        <p:txBody>
          <a:bodyPr/>
          <a:lstStyle/>
          <a:p>
            <a:endParaRPr lang="es-E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7"/>
          <p:cNvSpPr>
            <a:spLocks noGrp="1" noChangeArrowheads="1"/>
          </p:cNvSpPr>
          <p:nvPr>
            <p:ph type="sldNum" sz="quarter" idx="5"/>
          </p:nvPr>
        </p:nvSpPr>
        <p:spPr>
          <a:noFill/>
        </p:spPr>
        <p:txBody>
          <a:bodyPr/>
          <a:lstStyle/>
          <a:p>
            <a:fld id="{4EE09592-6E8C-4414-92F4-7064B5C531E2}" type="slidenum">
              <a:rPr lang="es-ES_tradnl" smtClean="0"/>
              <a:pPr/>
              <a:t>25</a:t>
            </a:fld>
            <a:endParaRPr lang="es-ES_tradnl"/>
          </a:p>
        </p:txBody>
      </p:sp>
      <p:sp>
        <p:nvSpPr>
          <p:cNvPr id="147459" name="Rectangle 2"/>
          <p:cNvSpPr>
            <a:spLocks noGrp="1" noRot="1" noChangeAspect="1" noChangeArrowheads="1" noTextEdit="1"/>
          </p:cNvSpPr>
          <p:nvPr>
            <p:ph type="sldImg"/>
          </p:nvPr>
        </p:nvSpPr>
        <p:spPr>
          <a:ln/>
        </p:spPr>
      </p:sp>
      <p:sp>
        <p:nvSpPr>
          <p:cNvPr id="147460" name="Rectangle 3"/>
          <p:cNvSpPr>
            <a:spLocks noGrp="1" noChangeArrowheads="1"/>
          </p:cNvSpPr>
          <p:nvPr>
            <p:ph type="body" idx="1"/>
          </p:nvPr>
        </p:nvSpPr>
        <p:spPr>
          <a:noFill/>
          <a:ln/>
        </p:spPr>
        <p:txBody>
          <a:bodyPr/>
          <a:lstStyle/>
          <a:p>
            <a:endParaRPr lang="es-E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7"/>
          <p:cNvSpPr>
            <a:spLocks noGrp="1" noChangeArrowheads="1"/>
          </p:cNvSpPr>
          <p:nvPr>
            <p:ph type="sldNum" sz="quarter" idx="5"/>
          </p:nvPr>
        </p:nvSpPr>
        <p:spPr>
          <a:noFill/>
        </p:spPr>
        <p:txBody>
          <a:bodyPr/>
          <a:lstStyle/>
          <a:p>
            <a:fld id="{F0F5ECAC-843A-48E4-BD0E-59FE669FB77E}" type="slidenum">
              <a:rPr lang="es-ES_tradnl" smtClean="0"/>
              <a:pPr/>
              <a:t>26</a:t>
            </a:fld>
            <a:endParaRPr lang="es-ES_tradnl"/>
          </a:p>
        </p:txBody>
      </p:sp>
      <p:sp>
        <p:nvSpPr>
          <p:cNvPr id="148483" name="Rectangle 2"/>
          <p:cNvSpPr>
            <a:spLocks noGrp="1" noRot="1" noChangeAspect="1" noChangeArrowheads="1" noTextEdit="1"/>
          </p:cNvSpPr>
          <p:nvPr>
            <p:ph type="sldImg"/>
          </p:nvPr>
        </p:nvSpPr>
        <p:spPr>
          <a:ln/>
        </p:spPr>
      </p:sp>
      <p:sp>
        <p:nvSpPr>
          <p:cNvPr id="148484" name="Rectangle 3"/>
          <p:cNvSpPr>
            <a:spLocks noGrp="1" noChangeArrowheads="1"/>
          </p:cNvSpPr>
          <p:nvPr>
            <p:ph type="body" idx="1"/>
          </p:nvPr>
        </p:nvSpPr>
        <p:spPr>
          <a:noFill/>
          <a:ln/>
        </p:spPr>
        <p:txBody>
          <a:bodyPr/>
          <a:lstStyle/>
          <a:p>
            <a:endParaRPr lang="es-E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7"/>
          <p:cNvSpPr>
            <a:spLocks noGrp="1" noChangeArrowheads="1"/>
          </p:cNvSpPr>
          <p:nvPr>
            <p:ph type="sldNum" sz="quarter" idx="5"/>
          </p:nvPr>
        </p:nvSpPr>
        <p:spPr>
          <a:noFill/>
        </p:spPr>
        <p:txBody>
          <a:bodyPr/>
          <a:lstStyle/>
          <a:p>
            <a:fld id="{43A7D1C0-40D1-445B-8233-763BCB161450}" type="slidenum">
              <a:rPr lang="es-ES_tradnl" smtClean="0"/>
              <a:pPr/>
              <a:t>27</a:t>
            </a:fld>
            <a:endParaRPr lang="es-ES_tradnl"/>
          </a:p>
        </p:txBody>
      </p:sp>
      <p:sp>
        <p:nvSpPr>
          <p:cNvPr id="149507" name="Rectangle 2"/>
          <p:cNvSpPr>
            <a:spLocks noGrp="1" noRot="1" noChangeAspect="1" noChangeArrowheads="1" noTextEdit="1"/>
          </p:cNvSpPr>
          <p:nvPr>
            <p:ph type="sldImg"/>
          </p:nvPr>
        </p:nvSpPr>
        <p:spPr>
          <a:ln/>
        </p:spPr>
      </p:sp>
      <p:sp>
        <p:nvSpPr>
          <p:cNvPr id="149508" name="Rectangle 3"/>
          <p:cNvSpPr>
            <a:spLocks noGrp="1" noChangeArrowheads="1"/>
          </p:cNvSpPr>
          <p:nvPr>
            <p:ph type="body" idx="1"/>
          </p:nvPr>
        </p:nvSpPr>
        <p:spPr>
          <a:noFill/>
          <a:ln/>
        </p:spPr>
        <p:txBody>
          <a:bodyPr/>
          <a:lstStyle/>
          <a:p>
            <a:endParaRPr lang="es-E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7"/>
          <p:cNvSpPr>
            <a:spLocks noGrp="1" noChangeArrowheads="1"/>
          </p:cNvSpPr>
          <p:nvPr>
            <p:ph type="sldNum" sz="quarter" idx="5"/>
          </p:nvPr>
        </p:nvSpPr>
        <p:spPr>
          <a:noFill/>
        </p:spPr>
        <p:txBody>
          <a:bodyPr/>
          <a:lstStyle/>
          <a:p>
            <a:fld id="{8D91B839-4586-4DF0-9FDE-93DF0976E510}" type="slidenum">
              <a:rPr lang="es-ES_tradnl" smtClean="0"/>
              <a:pPr/>
              <a:t>28</a:t>
            </a:fld>
            <a:endParaRPr lang="es-ES_tradnl"/>
          </a:p>
        </p:txBody>
      </p:sp>
      <p:sp>
        <p:nvSpPr>
          <p:cNvPr id="150531" name="Rectangle 2"/>
          <p:cNvSpPr>
            <a:spLocks noGrp="1" noRot="1" noChangeAspect="1" noChangeArrowheads="1" noTextEdit="1"/>
          </p:cNvSpPr>
          <p:nvPr>
            <p:ph type="sldImg"/>
          </p:nvPr>
        </p:nvSpPr>
        <p:spPr>
          <a:xfrm>
            <a:off x="1144588" y="685800"/>
            <a:ext cx="4572000" cy="3429000"/>
          </a:xfrm>
          <a:ln/>
        </p:spPr>
      </p:sp>
      <p:sp>
        <p:nvSpPr>
          <p:cNvPr id="150532" name="Rectangle 3"/>
          <p:cNvSpPr>
            <a:spLocks noGrp="1" noChangeArrowheads="1"/>
          </p:cNvSpPr>
          <p:nvPr>
            <p:ph type="body" idx="1"/>
          </p:nvPr>
        </p:nvSpPr>
        <p:spPr>
          <a:noFill/>
          <a:ln/>
        </p:spPr>
        <p:txBody>
          <a:bodyPr/>
          <a:lstStyle/>
          <a:p>
            <a:endParaRPr lang="es-AR" dirty="0"/>
          </a:p>
          <a:p>
            <a:endParaRPr lang="es-AR" dirty="0"/>
          </a:p>
          <a:p>
            <a:endParaRPr lang="es-AR" dirty="0"/>
          </a:p>
          <a:p>
            <a:r>
              <a:rPr lang="es-AR" dirty="0"/>
              <a:t>Acometida : El cuarto de entrada de servicios consiste en la entrada de los servicios de telecomunicaciones al edificio, incluyendo el punto de entrada a través de la pared y continuando hasta el cuarto </a:t>
            </a:r>
            <a:r>
              <a:rPr lang="es-AR" dirty="0" err="1"/>
              <a:t>ó</a:t>
            </a:r>
            <a:r>
              <a:rPr lang="es-AR" dirty="0"/>
              <a:t> espacio de entrada. El cuarto de entrada puede incorporar el “Backbone” que conecta a otros edificios en situaciones de campus los requerimientos  de los cuartos de entrada se especifican en los estándares ANSI/TIA/EIA-568 y  ANSI/TIA/EIA-569. La cuarto de entrada de servicios  consta de los cables, hardware de conexión, dispositivos de protección, hardware de transición, y otro equipo necesario para conectar las instalaciones de los servicios externos con el cableado local. El punto de demarcación entre las portadoras reguladas o los proveedores de servicio y el cableado local del cliente debe ser parte de la instalación de entrada.</a:t>
            </a:r>
            <a:endParaRPr lang="es-AR" b="1"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7"/>
          <p:cNvSpPr>
            <a:spLocks noGrp="1" noChangeArrowheads="1"/>
          </p:cNvSpPr>
          <p:nvPr>
            <p:ph type="sldNum" sz="quarter" idx="5"/>
          </p:nvPr>
        </p:nvSpPr>
        <p:spPr>
          <a:noFill/>
        </p:spPr>
        <p:txBody>
          <a:bodyPr/>
          <a:lstStyle/>
          <a:p>
            <a:fld id="{7BC61771-9C14-43DA-949C-2061A0C373E7}" type="slidenum">
              <a:rPr lang="es-ES_tradnl" smtClean="0"/>
              <a:pPr/>
              <a:t>29</a:t>
            </a:fld>
            <a:endParaRPr lang="es-ES_tradnl"/>
          </a:p>
        </p:txBody>
      </p:sp>
      <p:sp>
        <p:nvSpPr>
          <p:cNvPr id="151555" name="Rectangle 2"/>
          <p:cNvSpPr>
            <a:spLocks noGrp="1" noRot="1" noChangeAspect="1" noChangeArrowheads="1" noTextEdit="1"/>
          </p:cNvSpPr>
          <p:nvPr>
            <p:ph type="sldImg"/>
          </p:nvPr>
        </p:nvSpPr>
        <p:spPr>
          <a:ln/>
        </p:spPr>
      </p:sp>
      <p:sp>
        <p:nvSpPr>
          <p:cNvPr id="151556" name="Rectangle 3"/>
          <p:cNvSpPr>
            <a:spLocks noGrp="1" noChangeArrowheads="1"/>
          </p:cNvSpPr>
          <p:nvPr>
            <p:ph type="body" idx="1"/>
          </p:nvPr>
        </p:nvSpPr>
        <p:spPr>
          <a:noFill/>
          <a:ln/>
        </p:spPr>
        <p:txBody>
          <a:bodyPr/>
          <a:lstStyle/>
          <a:p>
            <a:endParaRPr lang="es-E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7"/>
          <p:cNvSpPr>
            <a:spLocks noGrp="1" noChangeArrowheads="1"/>
          </p:cNvSpPr>
          <p:nvPr>
            <p:ph type="sldNum" sz="quarter" idx="5"/>
          </p:nvPr>
        </p:nvSpPr>
        <p:spPr>
          <a:noFill/>
        </p:spPr>
        <p:txBody>
          <a:bodyPr/>
          <a:lstStyle/>
          <a:p>
            <a:fld id="{7F410C35-A8F3-4EEF-972F-2FED938B4FF3}" type="slidenum">
              <a:rPr lang="es-ES_tradnl" smtClean="0"/>
              <a:pPr/>
              <a:t>3</a:t>
            </a:fld>
            <a:endParaRPr lang="es-ES_tradnl"/>
          </a:p>
        </p:txBody>
      </p:sp>
      <p:sp>
        <p:nvSpPr>
          <p:cNvPr id="90115" name="Rectangle 2"/>
          <p:cNvSpPr>
            <a:spLocks noGrp="1" noRot="1" noChangeAspect="1" noChangeArrowheads="1" noTextEdit="1"/>
          </p:cNvSpPr>
          <p:nvPr>
            <p:ph type="sldImg"/>
          </p:nvPr>
        </p:nvSpPr>
        <p:spPr>
          <a:ln/>
        </p:spPr>
      </p:sp>
      <p:sp>
        <p:nvSpPr>
          <p:cNvPr id="90116" name="Rectangle 3"/>
          <p:cNvSpPr>
            <a:spLocks noGrp="1" noChangeArrowheads="1"/>
          </p:cNvSpPr>
          <p:nvPr>
            <p:ph type="body" idx="1"/>
          </p:nvPr>
        </p:nvSpPr>
        <p:spPr>
          <a:solidFill>
            <a:srgbClr val="FFFF99"/>
          </a:solidFill>
          <a:ln/>
        </p:spPr>
        <p:txBody>
          <a:bodyPr/>
          <a:lstStyle/>
          <a:p>
            <a:pPr algn="ctr"/>
            <a:r>
              <a:rPr lang="es-MX" sz="1800" b="1" dirty="0">
                <a:latin typeface="Verdana" pitchFamily="34" charset="0"/>
              </a:rPr>
              <a:t>Presentación de PowerPoint Nro. 6</a:t>
            </a:r>
          </a:p>
          <a:p>
            <a:endParaRPr lang="es-ES" sz="1800" dirty="0"/>
          </a:p>
          <a:p>
            <a:pPr algn="ctr"/>
            <a:endParaRPr lang="es-MX" sz="1800" b="1" dirty="0">
              <a:latin typeface="Verdana" pitchFamily="34" charset="0"/>
            </a:endParaRPr>
          </a:p>
          <a:p>
            <a:endParaRPr lang="es-ES"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7"/>
          <p:cNvSpPr>
            <a:spLocks noGrp="1" noChangeArrowheads="1"/>
          </p:cNvSpPr>
          <p:nvPr>
            <p:ph type="sldNum" sz="quarter" idx="5"/>
          </p:nvPr>
        </p:nvSpPr>
        <p:spPr>
          <a:noFill/>
        </p:spPr>
        <p:txBody>
          <a:bodyPr/>
          <a:lstStyle/>
          <a:p>
            <a:fld id="{61619404-04BF-455A-A25B-66F8367A1EF1}" type="slidenum">
              <a:rPr lang="es-ES_tradnl" smtClean="0"/>
              <a:pPr/>
              <a:t>30</a:t>
            </a:fld>
            <a:endParaRPr lang="es-ES_tradnl"/>
          </a:p>
        </p:txBody>
      </p:sp>
      <p:sp>
        <p:nvSpPr>
          <p:cNvPr id="152579" name="Rectangle 2"/>
          <p:cNvSpPr>
            <a:spLocks noGrp="1" noRot="1" noChangeAspect="1" noChangeArrowheads="1" noTextEdit="1"/>
          </p:cNvSpPr>
          <p:nvPr>
            <p:ph type="sldImg"/>
          </p:nvPr>
        </p:nvSpPr>
        <p:spPr>
          <a:ln/>
        </p:spPr>
      </p:sp>
      <p:sp>
        <p:nvSpPr>
          <p:cNvPr id="152580" name="Rectangle 3"/>
          <p:cNvSpPr>
            <a:spLocks noGrp="1" noChangeArrowheads="1"/>
          </p:cNvSpPr>
          <p:nvPr>
            <p:ph type="body" idx="1"/>
          </p:nvPr>
        </p:nvSpPr>
        <p:spPr>
          <a:noFill/>
          <a:ln/>
        </p:spPr>
        <p:txBody>
          <a:bodyPr/>
          <a:lstStyle/>
          <a:p>
            <a:endParaRPr lang="es-ES"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7"/>
          <p:cNvSpPr>
            <a:spLocks noGrp="1" noChangeArrowheads="1"/>
          </p:cNvSpPr>
          <p:nvPr>
            <p:ph type="sldNum" sz="quarter" idx="5"/>
          </p:nvPr>
        </p:nvSpPr>
        <p:spPr>
          <a:noFill/>
        </p:spPr>
        <p:txBody>
          <a:bodyPr/>
          <a:lstStyle/>
          <a:p>
            <a:fld id="{D2D9EA33-388F-4613-A30E-DF649A3F24E5}" type="slidenum">
              <a:rPr lang="es-ES_tradnl" smtClean="0"/>
              <a:pPr/>
              <a:t>31</a:t>
            </a:fld>
            <a:endParaRPr lang="es-ES_tradnl"/>
          </a:p>
        </p:txBody>
      </p:sp>
      <p:sp>
        <p:nvSpPr>
          <p:cNvPr id="153603" name="Rectangle 2"/>
          <p:cNvSpPr>
            <a:spLocks noGrp="1" noRot="1" noChangeAspect="1" noChangeArrowheads="1" noTextEdit="1"/>
          </p:cNvSpPr>
          <p:nvPr>
            <p:ph type="sldImg"/>
          </p:nvPr>
        </p:nvSpPr>
        <p:spPr>
          <a:ln/>
        </p:spPr>
      </p:sp>
      <p:sp>
        <p:nvSpPr>
          <p:cNvPr id="153604" name="Rectangle 3"/>
          <p:cNvSpPr>
            <a:spLocks noGrp="1" noChangeArrowheads="1"/>
          </p:cNvSpPr>
          <p:nvPr>
            <p:ph type="body" idx="1"/>
          </p:nvPr>
        </p:nvSpPr>
        <p:spPr>
          <a:noFill/>
          <a:ln/>
        </p:spPr>
        <p:txBody>
          <a:bodyPr/>
          <a:lstStyle/>
          <a:p>
            <a:endParaRPr lang="es-E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7"/>
          <p:cNvSpPr>
            <a:spLocks noGrp="1" noChangeArrowheads="1"/>
          </p:cNvSpPr>
          <p:nvPr>
            <p:ph type="sldNum" sz="quarter" idx="5"/>
          </p:nvPr>
        </p:nvSpPr>
        <p:spPr>
          <a:noFill/>
        </p:spPr>
        <p:txBody>
          <a:bodyPr/>
          <a:lstStyle/>
          <a:p>
            <a:fld id="{31ACE3AA-8C91-4521-8F32-E2CE477D4795}" type="slidenum">
              <a:rPr lang="es-ES_tradnl" smtClean="0"/>
              <a:pPr/>
              <a:t>32</a:t>
            </a:fld>
            <a:endParaRPr lang="es-ES_tradnl"/>
          </a:p>
        </p:txBody>
      </p:sp>
      <p:sp>
        <p:nvSpPr>
          <p:cNvPr id="154627" name="Rectangle 2"/>
          <p:cNvSpPr>
            <a:spLocks noGrp="1" noRot="1" noChangeAspect="1" noChangeArrowheads="1" noTextEdit="1"/>
          </p:cNvSpPr>
          <p:nvPr>
            <p:ph type="sldImg"/>
          </p:nvPr>
        </p:nvSpPr>
        <p:spPr>
          <a:ln/>
        </p:spPr>
      </p:sp>
      <p:sp>
        <p:nvSpPr>
          <p:cNvPr id="154628" name="Rectangle 3"/>
          <p:cNvSpPr>
            <a:spLocks noGrp="1" noChangeArrowheads="1"/>
          </p:cNvSpPr>
          <p:nvPr>
            <p:ph type="body" idx="1"/>
          </p:nvPr>
        </p:nvSpPr>
        <p:spPr>
          <a:noFill/>
          <a:ln/>
        </p:spPr>
        <p:txBody>
          <a:bodyPr/>
          <a:lstStyle/>
          <a:p>
            <a:endParaRPr lang="es-E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p:cNvSpPr>
            <a:spLocks noGrp="1" noChangeArrowheads="1"/>
          </p:cNvSpPr>
          <p:nvPr>
            <p:ph type="sldNum" sz="quarter" idx="5"/>
          </p:nvPr>
        </p:nvSpPr>
        <p:spPr>
          <a:noFill/>
        </p:spPr>
        <p:txBody>
          <a:bodyPr/>
          <a:lstStyle/>
          <a:p>
            <a:fld id="{CD0FC79A-7896-4CF8-A2E9-937174F32C41}" type="slidenum">
              <a:rPr lang="es-ES_tradnl" smtClean="0"/>
              <a:pPr/>
              <a:t>33</a:t>
            </a:fld>
            <a:endParaRPr lang="es-ES_tradnl"/>
          </a:p>
        </p:txBody>
      </p:sp>
      <p:sp>
        <p:nvSpPr>
          <p:cNvPr id="155651" name="Rectangle 2"/>
          <p:cNvSpPr>
            <a:spLocks noGrp="1" noRot="1" noChangeAspect="1" noChangeArrowheads="1" noTextEdit="1"/>
          </p:cNvSpPr>
          <p:nvPr>
            <p:ph type="sldImg"/>
          </p:nvPr>
        </p:nvSpPr>
        <p:spPr>
          <a:ln/>
        </p:spPr>
      </p:sp>
      <p:sp>
        <p:nvSpPr>
          <p:cNvPr id="155652" name="Rectangle 3"/>
          <p:cNvSpPr>
            <a:spLocks noGrp="1" noChangeArrowheads="1"/>
          </p:cNvSpPr>
          <p:nvPr>
            <p:ph type="body" idx="1"/>
          </p:nvPr>
        </p:nvSpPr>
        <p:spPr>
          <a:noFill/>
          <a:ln/>
        </p:spPr>
        <p:txBody>
          <a:bodyPr/>
          <a:lstStyle/>
          <a:p>
            <a:endParaRPr lang="es-E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7"/>
          <p:cNvSpPr>
            <a:spLocks noGrp="1" noChangeArrowheads="1"/>
          </p:cNvSpPr>
          <p:nvPr>
            <p:ph type="sldNum" sz="quarter" idx="5"/>
          </p:nvPr>
        </p:nvSpPr>
        <p:spPr>
          <a:noFill/>
        </p:spPr>
        <p:txBody>
          <a:bodyPr/>
          <a:lstStyle/>
          <a:p>
            <a:fld id="{C3609EB7-70E3-4AD7-A92C-B74BC9878BB3}" type="slidenum">
              <a:rPr lang="es-ES_tradnl" smtClean="0"/>
              <a:pPr/>
              <a:t>34</a:t>
            </a:fld>
            <a:endParaRPr lang="es-ES_tradnl"/>
          </a:p>
        </p:txBody>
      </p:sp>
      <p:sp>
        <p:nvSpPr>
          <p:cNvPr id="156675" name="Rectangle 2"/>
          <p:cNvSpPr>
            <a:spLocks noGrp="1" noRot="1" noChangeAspect="1" noChangeArrowheads="1" noTextEdit="1"/>
          </p:cNvSpPr>
          <p:nvPr>
            <p:ph type="sldImg"/>
          </p:nvPr>
        </p:nvSpPr>
        <p:spPr>
          <a:ln/>
        </p:spPr>
      </p:sp>
      <p:sp>
        <p:nvSpPr>
          <p:cNvPr id="156676" name="Rectangle 3"/>
          <p:cNvSpPr>
            <a:spLocks noGrp="1" noChangeArrowheads="1"/>
          </p:cNvSpPr>
          <p:nvPr>
            <p:ph type="body" idx="1"/>
          </p:nvPr>
        </p:nvSpPr>
        <p:spPr>
          <a:noFill/>
          <a:ln/>
        </p:spPr>
        <p:txBody>
          <a:bodyPr/>
          <a:lstStyle/>
          <a:p>
            <a:endParaRPr lang="es-E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7"/>
          <p:cNvSpPr>
            <a:spLocks noGrp="1" noChangeArrowheads="1"/>
          </p:cNvSpPr>
          <p:nvPr>
            <p:ph type="sldNum" sz="quarter" idx="5"/>
          </p:nvPr>
        </p:nvSpPr>
        <p:spPr>
          <a:noFill/>
        </p:spPr>
        <p:txBody>
          <a:bodyPr/>
          <a:lstStyle/>
          <a:p>
            <a:fld id="{8370173B-4569-4D57-AFCE-9E89E642A685}" type="slidenum">
              <a:rPr lang="es-ES_tradnl" smtClean="0"/>
              <a:pPr/>
              <a:t>35</a:t>
            </a:fld>
            <a:endParaRPr lang="es-ES_tradnl"/>
          </a:p>
        </p:txBody>
      </p:sp>
      <p:sp>
        <p:nvSpPr>
          <p:cNvPr id="157699" name="Rectangle 2"/>
          <p:cNvSpPr>
            <a:spLocks noGrp="1" noRot="1" noChangeAspect="1" noChangeArrowheads="1" noTextEdit="1"/>
          </p:cNvSpPr>
          <p:nvPr>
            <p:ph type="sldImg"/>
          </p:nvPr>
        </p:nvSpPr>
        <p:spPr>
          <a:ln/>
        </p:spPr>
      </p:sp>
      <p:sp>
        <p:nvSpPr>
          <p:cNvPr id="157700" name="Rectangle 3"/>
          <p:cNvSpPr>
            <a:spLocks noGrp="1" noChangeArrowheads="1"/>
          </p:cNvSpPr>
          <p:nvPr>
            <p:ph type="body" idx="1"/>
          </p:nvPr>
        </p:nvSpPr>
        <p:spPr>
          <a:noFill/>
          <a:ln/>
        </p:spPr>
        <p:txBody>
          <a:bodyPr/>
          <a:lstStyle/>
          <a:p>
            <a:endParaRPr lang="es-E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7"/>
          <p:cNvSpPr>
            <a:spLocks noGrp="1" noChangeArrowheads="1"/>
          </p:cNvSpPr>
          <p:nvPr>
            <p:ph type="sldNum" sz="quarter" idx="5"/>
          </p:nvPr>
        </p:nvSpPr>
        <p:spPr>
          <a:noFill/>
        </p:spPr>
        <p:txBody>
          <a:bodyPr/>
          <a:lstStyle/>
          <a:p>
            <a:fld id="{830CF14E-5D01-4CAC-A2AC-41C701E5C7BE}" type="slidenum">
              <a:rPr lang="es-ES_tradnl" smtClean="0"/>
              <a:pPr/>
              <a:t>36</a:t>
            </a:fld>
            <a:endParaRPr lang="es-ES_tradnl"/>
          </a:p>
        </p:txBody>
      </p:sp>
      <p:sp>
        <p:nvSpPr>
          <p:cNvPr id="158723" name="Rectangle 2"/>
          <p:cNvSpPr>
            <a:spLocks noGrp="1" noRot="1" noChangeAspect="1" noChangeArrowheads="1" noTextEdit="1"/>
          </p:cNvSpPr>
          <p:nvPr>
            <p:ph type="sldImg"/>
          </p:nvPr>
        </p:nvSpPr>
        <p:spPr>
          <a:ln/>
        </p:spPr>
      </p:sp>
      <p:sp>
        <p:nvSpPr>
          <p:cNvPr id="158724" name="Rectangle 3"/>
          <p:cNvSpPr>
            <a:spLocks noGrp="1" noChangeArrowheads="1"/>
          </p:cNvSpPr>
          <p:nvPr>
            <p:ph type="body" idx="1"/>
          </p:nvPr>
        </p:nvSpPr>
        <p:spPr>
          <a:noFill/>
          <a:ln/>
        </p:spPr>
        <p:txBody>
          <a:bodyPr/>
          <a:lstStyle/>
          <a:p>
            <a:r>
              <a:rPr lang="es-AR"/>
              <a:t>Un cuarto de telecomunicaciones es el área en un edificio utilizada para el uso exclusivo de equipo asociado con el sistema de cableado de telecomunicaciones. El espacio del cuarto de comunicaciones no debe ser compartido con instalaciones eléctricas que no sean de telecomunicaciones. El cuarto de telecomunicaciones debe ser capaz de albergar equipo de telecomunicaciones, terminaciones de cable y cableado de interconexión asociado.</a:t>
            </a:r>
          </a:p>
          <a:p>
            <a:r>
              <a:rPr lang="es-AR"/>
              <a:t>El diseño de cuartos de telecomunicaciones debe considerar, además de voz y datos, la incorporación de otros sistemas de información del edificio tales como televisión por cable, alarmas, seguridad, audio y otros sistemas de telecomunicaciones.</a:t>
            </a:r>
          </a:p>
          <a:p>
            <a:r>
              <a:rPr lang="es-AR"/>
              <a:t>No hay un límite máximo en la cantidad de cuartos de telecomunicaciones que puedan haber en un edificio.</a:t>
            </a:r>
          </a:p>
          <a:p>
            <a:r>
              <a:rPr lang="es-AR"/>
              <a:t>El cuarto de equipo es un espacio centralizado de uso especifico para equipo de telecomunicaciones tal como central telefónica, equipo de cómputo y conmutador de video.</a:t>
            </a:r>
          </a:p>
          <a:p>
            <a:r>
              <a:rPr lang="es-AR"/>
              <a:t>Todas las funciones de un cuarto de telecomunicaciones pueden ser proporcionadas por un cuarto de equipo. Los cuartos de equipo se consideran distintos de los cuartos de telecomunicaciones por la naturaleza, costo, tamaño y complejidad del equipo que contiene.</a:t>
            </a:r>
          </a:p>
          <a:p>
            <a:r>
              <a:rPr lang="es-AR"/>
              <a:t>Los cuartos de equipo incluyen espacio de trabajo para personal de telecomunicaciones. Todo edificio debe contener un cuarto de telecomunicaciones o un cuarto de equipo los requerimientos del cuarto de equipo se especifican en los estandares ANSI/TIA/EIA-568 y ANSI/TIA/EIA-569.</a:t>
            </a:r>
          </a:p>
          <a:p>
            <a:r>
              <a:rPr lang="es-AR"/>
              <a:t>Los cuartos de telecomunicaciones proporcionan varias funciones diferentes a los sistemas de cableado y a menudo son tratados como subsistemas diferentes dentro de la jerarquía de estos.</a:t>
            </a:r>
            <a:endParaRPr lang="es-E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6B871BEE-EC0E-428D-AA25-8721D6AC7B61}" type="slidenum">
              <a:rPr lang="es-ES_tradnl" smtClean="0"/>
              <a:pPr/>
              <a:t>37</a:t>
            </a:fld>
            <a:endParaRPr lang="es-ES_tradnl"/>
          </a:p>
        </p:txBody>
      </p:sp>
      <p:sp>
        <p:nvSpPr>
          <p:cNvPr id="159747" name="Rectangle 2"/>
          <p:cNvSpPr>
            <a:spLocks noGrp="1" noRot="1" noChangeAspect="1" noChangeArrowheads="1" noTextEdit="1"/>
          </p:cNvSpPr>
          <p:nvPr>
            <p:ph type="sldImg"/>
          </p:nvPr>
        </p:nvSpPr>
        <p:spPr>
          <a:ln/>
        </p:spPr>
      </p:sp>
      <p:sp>
        <p:nvSpPr>
          <p:cNvPr id="159748" name="Rectangle 3"/>
          <p:cNvSpPr>
            <a:spLocks noGrp="1" noChangeArrowheads="1"/>
          </p:cNvSpPr>
          <p:nvPr>
            <p:ph type="body" idx="1"/>
          </p:nvPr>
        </p:nvSpPr>
        <p:spPr>
          <a:noFill/>
          <a:ln/>
        </p:spPr>
        <p:txBody>
          <a:bodyPr/>
          <a:lstStyle/>
          <a:p>
            <a:endParaRPr lang="es-A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7"/>
          <p:cNvSpPr>
            <a:spLocks noGrp="1" noChangeArrowheads="1"/>
          </p:cNvSpPr>
          <p:nvPr>
            <p:ph type="sldNum" sz="quarter" idx="5"/>
          </p:nvPr>
        </p:nvSpPr>
        <p:spPr>
          <a:noFill/>
        </p:spPr>
        <p:txBody>
          <a:bodyPr/>
          <a:lstStyle/>
          <a:p>
            <a:fld id="{0515AC62-D3CD-4820-A87C-F2643F12CC0C}" type="slidenum">
              <a:rPr lang="es-ES_tradnl" smtClean="0"/>
              <a:pPr/>
              <a:t>38</a:t>
            </a:fld>
            <a:endParaRPr lang="es-ES_tradnl"/>
          </a:p>
        </p:txBody>
      </p:sp>
      <p:sp>
        <p:nvSpPr>
          <p:cNvPr id="160771" name="Rectangle 2"/>
          <p:cNvSpPr>
            <a:spLocks noGrp="1" noRot="1" noChangeAspect="1" noChangeArrowheads="1" noTextEdit="1"/>
          </p:cNvSpPr>
          <p:nvPr>
            <p:ph type="sldImg"/>
          </p:nvPr>
        </p:nvSpPr>
        <p:spPr>
          <a:xfrm>
            <a:off x="1144588" y="685800"/>
            <a:ext cx="4572000" cy="3429000"/>
          </a:xfrm>
          <a:solidFill>
            <a:srgbClr val="FFFFFF"/>
          </a:solidFill>
          <a:ln/>
        </p:spPr>
      </p:sp>
      <p:sp>
        <p:nvSpPr>
          <p:cNvPr id="160772" name="Rectangle 3"/>
          <p:cNvSpPr>
            <a:spLocks noGrp="1" noChangeArrowheads="1"/>
          </p:cNvSpPr>
          <p:nvPr>
            <p:ph type="body" idx="1"/>
          </p:nvPr>
        </p:nvSpPr>
        <p:spPr>
          <a:solidFill>
            <a:srgbClr val="FFFFFF"/>
          </a:solidFill>
          <a:ln>
            <a:solidFill>
              <a:srgbClr val="000000"/>
            </a:solidFill>
          </a:ln>
        </p:spPr>
        <p:txBody>
          <a:bodyPr/>
          <a:lstStyle/>
          <a:p>
            <a:r>
              <a:rPr lang="es-AR"/>
              <a:t>El cuarto de entrada de servicios consiste en la entrada de los servicios de telecomunicaciones al edificio, incluyendo el punto de entrada a través de la pared y continuando hasta el cuarto ó espacio de entrada. El cuarto de entrada puede incorporar el “Backbone” que conecta a otros edificios en situaciones de campus los requerimientos  de los cuartos de entrada se especifican en los estándares ANSI/TIA/EIA-568 y  ANSI/TIA/EIA-569. La cuarto de entrada de servicios  consta de los cables, hardware de conexión, dispositivos de protección, hardware de transición, y otro equipo necesario para conectar las instalaciones de los servicios externos con el cableado local. El punto de demarcación entre las portadoras reguladas o los proveedores de servicio y el cableado local del cliente debe ser parte de la instalación de entrada.</a:t>
            </a:r>
            <a:endParaRPr lang="es-AR" b="1"/>
          </a:p>
          <a:p>
            <a:r>
              <a:rPr lang="es-AR" b="1"/>
              <a:t>Diseño </a:t>
            </a:r>
            <a:endParaRPr lang="es-AR"/>
          </a:p>
          <a:p>
            <a:r>
              <a:rPr lang="es-AR"/>
              <a:t>Las vías y espacios de la instalación de entrada deben ser diseñados e instalados de acuerdo a los requerimientos de la norma EIA/TIA 569.</a:t>
            </a:r>
            <a:endParaRPr lang="es-AR" b="1"/>
          </a:p>
          <a:p>
            <a:r>
              <a:rPr lang="es-AR" b="1"/>
              <a:t>Funciones </a:t>
            </a:r>
            <a:endParaRPr lang="es-AR"/>
          </a:p>
          <a:p>
            <a:r>
              <a:rPr lang="es-AR"/>
              <a:t>Una instalación de entrada debe proporcionar: </a:t>
            </a:r>
          </a:p>
          <a:p>
            <a:r>
              <a:rPr lang="es-AR"/>
              <a:t>Un punto de demarcación de red entre los proveedores de servicio y el cableado local del cliente. </a:t>
            </a:r>
          </a:p>
          <a:p>
            <a:r>
              <a:rPr lang="es-AR"/>
              <a:t>Ubicación de la protección eléctrica gobernada por los códigos eléctricos aplicables. </a:t>
            </a:r>
          </a:p>
          <a:p>
            <a:r>
              <a:rPr lang="es-AR"/>
              <a:t>Una transición entre el cableado empleado en planta externa y el cableado aprobado para distribución en interiores.</a:t>
            </a:r>
          </a:p>
          <a:p>
            <a:r>
              <a:rPr lang="es-AR"/>
              <a:t>Esto implica a menudo una transición a un cable con especificaciones contra la propagación de fuego. </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7"/>
          <p:cNvSpPr>
            <a:spLocks noGrp="1" noChangeArrowheads="1"/>
          </p:cNvSpPr>
          <p:nvPr>
            <p:ph type="sldNum" sz="quarter" idx="5"/>
          </p:nvPr>
        </p:nvSpPr>
        <p:spPr>
          <a:noFill/>
        </p:spPr>
        <p:txBody>
          <a:bodyPr/>
          <a:lstStyle/>
          <a:p>
            <a:fld id="{0515AC62-D3CD-4820-A87C-F2643F12CC0C}" type="slidenum">
              <a:rPr lang="es-ES_tradnl" smtClean="0"/>
              <a:pPr/>
              <a:t>39</a:t>
            </a:fld>
            <a:endParaRPr lang="es-ES_tradnl"/>
          </a:p>
        </p:txBody>
      </p:sp>
      <p:sp>
        <p:nvSpPr>
          <p:cNvPr id="160771" name="Rectangle 2"/>
          <p:cNvSpPr>
            <a:spLocks noGrp="1" noRot="1" noChangeAspect="1" noChangeArrowheads="1" noTextEdit="1"/>
          </p:cNvSpPr>
          <p:nvPr>
            <p:ph type="sldImg"/>
          </p:nvPr>
        </p:nvSpPr>
        <p:spPr>
          <a:xfrm>
            <a:off x="1144588" y="685800"/>
            <a:ext cx="4572000" cy="3429000"/>
          </a:xfrm>
          <a:solidFill>
            <a:srgbClr val="FFFFFF"/>
          </a:solidFill>
          <a:ln/>
        </p:spPr>
      </p:sp>
      <p:sp>
        <p:nvSpPr>
          <p:cNvPr id="160772" name="Rectangle 3"/>
          <p:cNvSpPr>
            <a:spLocks noGrp="1" noChangeArrowheads="1"/>
          </p:cNvSpPr>
          <p:nvPr>
            <p:ph type="body" idx="1"/>
          </p:nvPr>
        </p:nvSpPr>
        <p:spPr>
          <a:solidFill>
            <a:srgbClr val="FFFFFF"/>
          </a:solidFill>
          <a:ln>
            <a:solidFill>
              <a:srgbClr val="000000"/>
            </a:solidFill>
          </a:ln>
        </p:spPr>
        <p:txBody>
          <a:bodyPr/>
          <a:lstStyle/>
          <a:p>
            <a:r>
              <a:rPr lang="es-AR"/>
              <a:t>El cuarto de entrada de servicios consiste en la entrada de los servicios de telecomunicaciones al edificio, incluyendo el punto de entrada a través de la pared y continuando hasta el cuarto ó espacio de entrada. El cuarto de entrada puede incorporar el “Backbone” que conecta a otros edificios en situaciones de campus los requerimientos  de los cuartos de entrada se especifican en los estándares ANSI/TIA/EIA-568 y  ANSI/TIA/EIA-569. La cuarto de entrada de servicios  consta de los cables, hardware de conexión, dispositivos de protección, hardware de transición, y otro equipo necesario para conectar las instalaciones de los servicios externos con el cableado local. El punto de demarcación entre las portadoras reguladas o los proveedores de servicio y el cableado local del cliente debe ser parte de la instalación de entrada.</a:t>
            </a:r>
            <a:endParaRPr lang="es-AR" b="1"/>
          </a:p>
          <a:p>
            <a:r>
              <a:rPr lang="es-AR" b="1"/>
              <a:t>Diseño </a:t>
            </a:r>
            <a:endParaRPr lang="es-AR"/>
          </a:p>
          <a:p>
            <a:r>
              <a:rPr lang="es-AR"/>
              <a:t>Las vías y espacios de la instalación de entrada deben ser diseñados e instalados de acuerdo a los requerimientos de la norma EIA/TIA 569.</a:t>
            </a:r>
            <a:endParaRPr lang="es-AR" b="1"/>
          </a:p>
          <a:p>
            <a:r>
              <a:rPr lang="es-AR" b="1"/>
              <a:t>Funciones </a:t>
            </a:r>
            <a:endParaRPr lang="es-AR"/>
          </a:p>
          <a:p>
            <a:r>
              <a:rPr lang="es-AR"/>
              <a:t>Una instalación de entrada debe proporcionar: </a:t>
            </a:r>
          </a:p>
          <a:p>
            <a:r>
              <a:rPr lang="es-AR"/>
              <a:t>Un punto de demarcación de red entre los proveedores de servicio y el cableado local del cliente. </a:t>
            </a:r>
          </a:p>
          <a:p>
            <a:r>
              <a:rPr lang="es-AR"/>
              <a:t>Ubicación de la protección eléctrica gobernada por los códigos eléctricos aplicables. </a:t>
            </a:r>
          </a:p>
          <a:p>
            <a:r>
              <a:rPr lang="es-AR"/>
              <a:t>Una transición entre el cableado empleado en planta externa y el cableado aprobado para distribución en interiores.</a:t>
            </a:r>
          </a:p>
          <a:p>
            <a:r>
              <a:rPr lang="es-AR"/>
              <a:t>Esto implica a menudo una transición a un cable con especificaciones contra la propagación de fuego. </a:t>
            </a:r>
          </a:p>
        </p:txBody>
      </p:sp>
    </p:spTree>
    <p:extLst>
      <p:ext uri="{BB962C8B-B14F-4D97-AF65-F5344CB8AC3E}">
        <p14:creationId xmlns:p14="http://schemas.microsoft.com/office/powerpoint/2010/main" val="23767336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7"/>
          <p:cNvSpPr>
            <a:spLocks noGrp="1" noChangeArrowheads="1"/>
          </p:cNvSpPr>
          <p:nvPr>
            <p:ph type="sldNum" sz="quarter" idx="5"/>
          </p:nvPr>
        </p:nvSpPr>
        <p:spPr>
          <a:noFill/>
        </p:spPr>
        <p:txBody>
          <a:bodyPr/>
          <a:lstStyle/>
          <a:p>
            <a:fld id="{8BC15AB4-8724-450A-908A-8A2A893F458A}" type="slidenum">
              <a:rPr lang="es-ES_tradnl" smtClean="0"/>
              <a:pPr/>
              <a:t>4</a:t>
            </a:fld>
            <a:endParaRPr lang="es-ES_tradnl"/>
          </a:p>
        </p:txBody>
      </p:sp>
      <p:sp>
        <p:nvSpPr>
          <p:cNvPr id="130051" name="Rectangle 2"/>
          <p:cNvSpPr>
            <a:spLocks noGrp="1" noRot="1" noChangeAspect="1" noChangeArrowheads="1" noTextEdit="1"/>
          </p:cNvSpPr>
          <p:nvPr>
            <p:ph type="sldImg"/>
          </p:nvPr>
        </p:nvSpPr>
        <p:spPr>
          <a:ln/>
        </p:spPr>
      </p:sp>
      <p:sp>
        <p:nvSpPr>
          <p:cNvPr id="130052" name="Rectangle 3"/>
          <p:cNvSpPr>
            <a:spLocks noGrp="1" noChangeArrowheads="1"/>
          </p:cNvSpPr>
          <p:nvPr>
            <p:ph type="body" idx="1"/>
          </p:nvPr>
        </p:nvSpPr>
        <p:spPr>
          <a:noFill/>
          <a:ln/>
        </p:spPr>
        <p:txBody>
          <a:bodyPr/>
          <a:lstStyle/>
          <a:p>
            <a:endParaRPr lang="es-E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7"/>
          <p:cNvSpPr>
            <a:spLocks noGrp="1" noChangeArrowheads="1"/>
          </p:cNvSpPr>
          <p:nvPr>
            <p:ph type="sldNum" sz="quarter" idx="5"/>
          </p:nvPr>
        </p:nvSpPr>
        <p:spPr>
          <a:noFill/>
        </p:spPr>
        <p:txBody>
          <a:bodyPr/>
          <a:lstStyle/>
          <a:p>
            <a:fld id="{4C59211B-EBEC-4588-AB42-8875F3E1A757}" type="slidenum">
              <a:rPr lang="es-ES_tradnl" smtClean="0"/>
              <a:pPr/>
              <a:t>40</a:t>
            </a:fld>
            <a:endParaRPr lang="es-ES_tradnl"/>
          </a:p>
        </p:txBody>
      </p:sp>
      <p:sp>
        <p:nvSpPr>
          <p:cNvPr id="161795" name="Rectangle 2"/>
          <p:cNvSpPr>
            <a:spLocks noGrp="1" noRot="1" noChangeAspect="1" noChangeArrowheads="1" noTextEdit="1"/>
          </p:cNvSpPr>
          <p:nvPr>
            <p:ph type="sldImg"/>
          </p:nvPr>
        </p:nvSpPr>
        <p:spPr>
          <a:xfrm>
            <a:off x="1144588" y="685800"/>
            <a:ext cx="4572000" cy="3429000"/>
          </a:xfrm>
          <a:solidFill>
            <a:srgbClr val="FFFFFF"/>
          </a:solidFill>
          <a:ln/>
        </p:spPr>
      </p:sp>
      <p:sp>
        <p:nvSpPr>
          <p:cNvPr id="161796" name="Rectangle 3"/>
          <p:cNvSpPr>
            <a:spLocks noGrp="1" noChangeArrowheads="1"/>
          </p:cNvSpPr>
          <p:nvPr>
            <p:ph type="body" idx="1"/>
          </p:nvPr>
        </p:nvSpPr>
        <p:spPr>
          <a:solidFill>
            <a:srgbClr val="FFFFFF"/>
          </a:solidFill>
          <a:ln>
            <a:solidFill>
              <a:srgbClr val="000000"/>
            </a:solidFill>
          </a:ln>
        </p:spPr>
        <p:txBody>
          <a:bodyPr/>
          <a:lstStyle/>
          <a:p>
            <a:pPr marL="2057400" lvl="4" indent="-228600"/>
            <a:r>
              <a:rPr lang="es-AR" b="1"/>
              <a:t>Área de trabajo </a:t>
            </a:r>
          </a:p>
          <a:p>
            <a:pPr marL="228600" indent="-228600"/>
            <a:r>
              <a:rPr lang="es-AR"/>
              <a:t>El área de trabajo se extiende de la toma/conector de telecomunicaciones o el final del sistema de cableado horizontal, hasta el equipo de la estación y está fuera del alcance de la norma EIA/TIA 568. El equipo de la estación puede incluir, pero no se limita a, teléfonos, terminales de datos y computadoras.</a:t>
            </a:r>
            <a:endParaRPr lang="es-AR" b="1"/>
          </a:p>
          <a:p>
            <a:pPr marL="228600" indent="-228600"/>
            <a:r>
              <a:rPr lang="es-AR" b="1"/>
              <a:t>Se deben hacer ciertas consideraciones cuando se diseña el cableado de las áreas de trabajo: </a:t>
            </a:r>
            <a:endParaRPr lang="es-AR"/>
          </a:p>
          <a:p>
            <a:pPr marL="228600" indent="-228600"/>
            <a:r>
              <a:rPr lang="es-AR"/>
              <a:t>El cableado de las áreas de trabajo generalmente no es permanente y debe ser fácil de cambiar. </a:t>
            </a:r>
          </a:p>
          <a:p>
            <a:pPr marL="228600" indent="-228600"/>
            <a:r>
              <a:rPr lang="es-AR"/>
              <a:t>La longitud máxima del cable horizontal se ha especificado con el supuesto que el cable de parcheo empleado en el área</a:t>
            </a:r>
          </a:p>
          <a:p>
            <a:pPr marL="228600" indent="-228600"/>
            <a:r>
              <a:rPr lang="es-AR"/>
              <a:t>de trabajo tiene una longitud máxima de 3 m. </a:t>
            </a:r>
          </a:p>
          <a:p>
            <a:pPr marL="228600" indent="-228600"/>
            <a:r>
              <a:rPr lang="es-AR"/>
              <a:t>Comúnmente se emplean cordones con conectores idénticos en ambos extremos. </a:t>
            </a:r>
          </a:p>
          <a:p>
            <a:pPr marL="228600" indent="-228600"/>
            <a:r>
              <a:rPr lang="es-AR"/>
              <a:t>Cuando se requieran adaptaciones especificas a una aplicación en el área de trabajo, éstas deben ser externas a la</a:t>
            </a:r>
          </a:p>
          <a:p>
            <a:pPr marL="228600" indent="-228600"/>
            <a:r>
              <a:rPr lang="es-AR"/>
              <a:t>toma/conector de telecomunicaciones. </a:t>
            </a:r>
            <a:endParaRPr lang="es-AR" b="1"/>
          </a:p>
          <a:p>
            <a:pPr marL="228600" indent="-228600"/>
            <a:r>
              <a:rPr lang="es-AR" b="1"/>
              <a:t>Salidas de área de trabajo: </a:t>
            </a:r>
            <a:endParaRPr lang="es-AR"/>
          </a:p>
          <a:p>
            <a:pPr marL="228600" indent="-228600"/>
            <a:r>
              <a:rPr lang="es-AR"/>
              <a:t>Los ductos a las salidas de área de trabajo (work area outlet, WAO) deben prever la capacidad de manejar tres cables. Las salidas de área de trabajo deben contar con un mínimo de dos conectores. Uno de los conectores debe ser del tipo RJ-45 bajo el código de colores de cableado T568A (recomendado) o T568B. </a:t>
            </a:r>
          </a:p>
          <a:p>
            <a:pPr marL="228600" indent="-228600"/>
            <a:r>
              <a:rPr lang="es-AR"/>
              <a:t>Algunos equipos requieren componentes adicionales (tales como adaptadores RS-232) en la salida del área de trabajo. Estos componentes no deben instalarse como parte del cableado horizontal, deben instalarse externos a la salida del área de trabajo. Esto garantiza la utilización del sistema de cableado estructurado para otros usos. </a:t>
            </a:r>
            <a:endParaRPr lang="es-AR" b="1"/>
          </a:p>
          <a:p>
            <a:pPr marL="228600" indent="-228600"/>
            <a:r>
              <a:rPr lang="es-AR" b="1"/>
              <a:t>Adaptaciones comunes en el área de trabajo : </a:t>
            </a:r>
            <a:endParaRPr lang="es-AR"/>
          </a:p>
          <a:p>
            <a:pPr marL="228600" indent="-228600"/>
            <a:r>
              <a:rPr lang="es-AR"/>
              <a:t>Un cable especial para adaptar el conector del equipo (computadora, terminal, teléfono) al conector de la salida de  telecomunicaciones. </a:t>
            </a:r>
          </a:p>
          <a:p>
            <a:pPr marL="228600" indent="-228600"/>
            <a:r>
              <a:rPr lang="es-AR"/>
              <a:t>Un adaptador en "Y" para proporcionar dos servicios en un solo cable multipar (e.g. teléfono con dos extensiones).</a:t>
            </a:r>
          </a:p>
          <a:p>
            <a:pPr marL="228600" indent="-228600"/>
            <a:r>
              <a:rPr lang="es-AR"/>
              <a:t>Un adaptador pasivo (e.g. balun) utilizado para convertir del tipo de cable del equipo al tipo de cable del cableado horizontal. </a:t>
            </a:r>
          </a:p>
          <a:p>
            <a:pPr marL="228600" indent="-228600"/>
            <a:r>
              <a:rPr lang="es-AR"/>
              <a:t>Un adaptador activo para conectar dispositivos que utilicen diferentes esquemas de señalización (e.g. EIA 232 a EIA     422). </a:t>
            </a:r>
          </a:p>
          <a:p>
            <a:pPr marL="228600" indent="-228600"/>
            <a:r>
              <a:rPr lang="es-AR"/>
              <a:t>Un cable con pares transpuestos. </a:t>
            </a:r>
            <a:endParaRPr lang="es-AR" b="1"/>
          </a:p>
          <a:p>
            <a:pPr marL="228600" indent="-228600"/>
            <a:r>
              <a:rPr lang="es-AR" b="1"/>
              <a:t>Manejo del cable</a:t>
            </a:r>
            <a:endParaRPr lang="es-AR"/>
          </a:p>
          <a:p>
            <a:pPr marL="228600" indent="-228600"/>
            <a:r>
              <a:rPr lang="es-AR"/>
              <a:t>El destrenzado de pares individuales en los conectores y paneles de empate debe ser menor a 1.25 cm. para cables UTP categoría 5. El radio de doblado del cable no debe ser menor a cuatro veces el diámetro del cable. Para par trenzado de cuatro pares categoría 5 el radio mínimo de doblado es de 2.5 cm. </a:t>
            </a:r>
            <a:endParaRPr lang="es-AR" b="1"/>
          </a:p>
          <a:p>
            <a:pPr marL="228600" indent="-228600"/>
            <a:r>
              <a:rPr lang="es-AR" b="1"/>
              <a:t>Evitado de interferencia electromagnética: </a:t>
            </a:r>
            <a:endParaRPr lang="es-AR"/>
          </a:p>
          <a:p>
            <a:pPr marL="228600" indent="-228600"/>
            <a:r>
              <a:rPr lang="es-AR"/>
              <a:t>A la hora de establecer la ruta del cableado de los nodos es una consideración primordial evitar el paso del cable por los siguientes dispositivos: </a:t>
            </a:r>
          </a:p>
          <a:p>
            <a:pPr marL="228600" indent="-228600"/>
            <a:r>
              <a:rPr lang="es-AR"/>
              <a:t>Motores eléctricos grandes o transformadores (mínimo 1.2 metros). </a:t>
            </a:r>
          </a:p>
          <a:p>
            <a:pPr marL="228600" indent="-228600"/>
            <a:r>
              <a:rPr lang="es-AR"/>
              <a:t>Cables de corriente alterna </a:t>
            </a:r>
          </a:p>
          <a:p>
            <a:pPr marL="228600" indent="-228600"/>
            <a:r>
              <a:rPr lang="es-AR"/>
              <a:t>Mínimo 13 cm. para cables con 2KVA o menos </a:t>
            </a:r>
          </a:p>
          <a:p>
            <a:pPr marL="228600" indent="-228600"/>
            <a:r>
              <a:rPr lang="es-AR"/>
              <a:t>Mínimo 30 cm. para cables de 2KVA a 5KVA </a:t>
            </a:r>
          </a:p>
          <a:p>
            <a:pPr marL="228600" indent="-228600"/>
            <a:r>
              <a:rPr lang="es-AR"/>
              <a:t>Mínimo 91cm. para cables con mas de 5KVA </a:t>
            </a:r>
          </a:p>
          <a:p>
            <a:pPr marL="228600" indent="-228600"/>
            <a:r>
              <a:rPr lang="es-AR"/>
              <a:t>Luces fluorescentes y balastros (mínimo 12 centímetros). El ducto debe ir perpendicular a las luces fluorescentes y cables o ductos eléctricos.</a:t>
            </a:r>
          </a:p>
          <a:p>
            <a:pPr marL="228600" indent="-228600"/>
            <a:r>
              <a:rPr lang="es-AR"/>
              <a:t>Intercomunicadores (mínimo 12 cms.) </a:t>
            </a:r>
          </a:p>
          <a:p>
            <a:pPr marL="228600" indent="-228600"/>
            <a:r>
              <a:rPr lang="es-AR"/>
              <a:t>Equipo de soldadura </a:t>
            </a:r>
          </a:p>
          <a:p>
            <a:pPr marL="228600" indent="-228600"/>
            <a:r>
              <a:rPr lang="es-AR"/>
              <a:t>Aires acondicionados, ventiladores, calentadores (mínimo 1.2 metros). </a:t>
            </a:r>
          </a:p>
          <a:p>
            <a:pPr marL="228600" indent="-228600"/>
            <a:r>
              <a:rPr lang="es-AR"/>
              <a:t>Otras fuentes de interferencia electromagnética y de radio frecuencia. </a:t>
            </a: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7"/>
          <p:cNvSpPr>
            <a:spLocks noGrp="1" noChangeArrowheads="1"/>
          </p:cNvSpPr>
          <p:nvPr>
            <p:ph type="sldNum" sz="quarter" idx="5"/>
          </p:nvPr>
        </p:nvSpPr>
        <p:spPr>
          <a:noFill/>
        </p:spPr>
        <p:txBody>
          <a:bodyPr/>
          <a:lstStyle/>
          <a:p>
            <a:fld id="{4C59211B-EBEC-4588-AB42-8875F3E1A757}" type="slidenum">
              <a:rPr lang="es-ES_tradnl" smtClean="0"/>
              <a:pPr/>
              <a:t>41</a:t>
            </a:fld>
            <a:endParaRPr lang="es-ES_tradnl"/>
          </a:p>
        </p:txBody>
      </p:sp>
      <p:sp>
        <p:nvSpPr>
          <p:cNvPr id="161795" name="Rectangle 2"/>
          <p:cNvSpPr>
            <a:spLocks noGrp="1" noRot="1" noChangeAspect="1" noChangeArrowheads="1" noTextEdit="1"/>
          </p:cNvSpPr>
          <p:nvPr>
            <p:ph type="sldImg"/>
          </p:nvPr>
        </p:nvSpPr>
        <p:spPr>
          <a:xfrm>
            <a:off x="1144588" y="685800"/>
            <a:ext cx="4572000" cy="3429000"/>
          </a:xfrm>
          <a:solidFill>
            <a:srgbClr val="FFFFFF"/>
          </a:solidFill>
          <a:ln/>
        </p:spPr>
      </p:sp>
      <p:sp>
        <p:nvSpPr>
          <p:cNvPr id="161796" name="Rectangle 3"/>
          <p:cNvSpPr>
            <a:spLocks noGrp="1" noChangeArrowheads="1"/>
          </p:cNvSpPr>
          <p:nvPr>
            <p:ph type="body" idx="1"/>
          </p:nvPr>
        </p:nvSpPr>
        <p:spPr>
          <a:solidFill>
            <a:srgbClr val="FFFFFF"/>
          </a:solidFill>
          <a:ln>
            <a:solidFill>
              <a:srgbClr val="000000"/>
            </a:solidFill>
          </a:ln>
        </p:spPr>
        <p:txBody>
          <a:bodyPr/>
          <a:lstStyle/>
          <a:p>
            <a:pPr marL="2057400" lvl="4" indent="-228600"/>
            <a:r>
              <a:rPr lang="es-AR" b="1"/>
              <a:t>Área de trabajo </a:t>
            </a:r>
          </a:p>
          <a:p>
            <a:pPr marL="228600" indent="-228600"/>
            <a:r>
              <a:rPr lang="es-AR"/>
              <a:t>El área de trabajo se extiende de la toma/conector de telecomunicaciones o el final del sistema de cableado horizontal, hasta el equipo de la estación y está fuera del alcance de la norma EIA/TIA 568. El equipo de la estación puede incluir, pero no se limita a, teléfonos, terminales de datos y computadoras.</a:t>
            </a:r>
            <a:endParaRPr lang="es-AR" b="1"/>
          </a:p>
          <a:p>
            <a:pPr marL="228600" indent="-228600"/>
            <a:r>
              <a:rPr lang="es-AR" b="1"/>
              <a:t>Se deben hacer ciertas consideraciones cuando se diseña el cableado de las áreas de trabajo: </a:t>
            </a:r>
            <a:endParaRPr lang="es-AR"/>
          </a:p>
          <a:p>
            <a:pPr marL="228600" indent="-228600"/>
            <a:r>
              <a:rPr lang="es-AR"/>
              <a:t>El cableado de las áreas de trabajo generalmente no es permanente y debe ser fácil de cambiar. </a:t>
            </a:r>
          </a:p>
          <a:p>
            <a:pPr marL="228600" indent="-228600"/>
            <a:r>
              <a:rPr lang="es-AR"/>
              <a:t>La longitud máxima del cable horizontal se ha especificado con el supuesto que el cable de parcheo empleado en el área</a:t>
            </a:r>
          </a:p>
          <a:p>
            <a:pPr marL="228600" indent="-228600"/>
            <a:r>
              <a:rPr lang="es-AR"/>
              <a:t>de trabajo tiene una longitud máxima de 3 m. </a:t>
            </a:r>
          </a:p>
          <a:p>
            <a:pPr marL="228600" indent="-228600"/>
            <a:r>
              <a:rPr lang="es-AR"/>
              <a:t>Comúnmente se emplean cordones con conectores idénticos en ambos extremos. </a:t>
            </a:r>
          </a:p>
          <a:p>
            <a:pPr marL="228600" indent="-228600"/>
            <a:r>
              <a:rPr lang="es-AR"/>
              <a:t>Cuando se requieran adaptaciones especificas a una aplicación en el área de trabajo, éstas deben ser externas a la</a:t>
            </a:r>
          </a:p>
          <a:p>
            <a:pPr marL="228600" indent="-228600"/>
            <a:r>
              <a:rPr lang="es-AR"/>
              <a:t>toma/conector de telecomunicaciones. </a:t>
            </a:r>
            <a:endParaRPr lang="es-AR" b="1"/>
          </a:p>
          <a:p>
            <a:pPr marL="228600" indent="-228600"/>
            <a:r>
              <a:rPr lang="es-AR" b="1"/>
              <a:t>Salidas de área de trabajo: </a:t>
            </a:r>
            <a:endParaRPr lang="es-AR"/>
          </a:p>
          <a:p>
            <a:pPr marL="228600" indent="-228600"/>
            <a:r>
              <a:rPr lang="es-AR"/>
              <a:t>Los ductos a las salidas de área de trabajo (work area outlet, WAO) deben prever la capacidad de manejar tres cables. Las salidas de área de trabajo deben contar con un mínimo de dos conectores. Uno de los conectores debe ser del tipo RJ-45 bajo el código de colores de cableado T568A (recomendado) o T568B. </a:t>
            </a:r>
          </a:p>
          <a:p>
            <a:pPr marL="228600" indent="-228600"/>
            <a:r>
              <a:rPr lang="es-AR"/>
              <a:t>Algunos equipos requieren componentes adicionales (tales como adaptadores RS-232) en la salida del área de trabajo. Estos componentes no deben instalarse como parte del cableado horizontal, deben instalarse externos a la salida del área de trabajo. Esto garantiza la utilización del sistema de cableado estructurado para otros usos. </a:t>
            </a:r>
            <a:endParaRPr lang="es-AR" b="1"/>
          </a:p>
          <a:p>
            <a:pPr marL="228600" indent="-228600"/>
            <a:r>
              <a:rPr lang="es-AR" b="1"/>
              <a:t>Adaptaciones comunes en el área de trabajo : </a:t>
            </a:r>
            <a:endParaRPr lang="es-AR"/>
          </a:p>
          <a:p>
            <a:pPr marL="228600" indent="-228600"/>
            <a:r>
              <a:rPr lang="es-AR"/>
              <a:t>Un cable especial para adaptar el conector del equipo (computadora, terminal, teléfono) al conector de la salida de  telecomunicaciones. </a:t>
            </a:r>
          </a:p>
          <a:p>
            <a:pPr marL="228600" indent="-228600"/>
            <a:r>
              <a:rPr lang="es-AR"/>
              <a:t>Un adaptador en "Y" para proporcionar dos servicios en un solo cable multipar (e.g. teléfono con dos extensiones).</a:t>
            </a:r>
          </a:p>
          <a:p>
            <a:pPr marL="228600" indent="-228600"/>
            <a:r>
              <a:rPr lang="es-AR"/>
              <a:t>Un adaptador pasivo (e.g. balun) utilizado para convertir del tipo de cable del equipo al tipo de cable del cableado horizontal. </a:t>
            </a:r>
          </a:p>
          <a:p>
            <a:pPr marL="228600" indent="-228600"/>
            <a:r>
              <a:rPr lang="es-AR"/>
              <a:t>Un adaptador activo para conectar dispositivos que utilicen diferentes esquemas de señalización (e.g. EIA 232 a EIA     422). </a:t>
            </a:r>
          </a:p>
          <a:p>
            <a:pPr marL="228600" indent="-228600"/>
            <a:r>
              <a:rPr lang="es-AR"/>
              <a:t>Un cable con pares transpuestos. </a:t>
            </a:r>
            <a:endParaRPr lang="es-AR" b="1"/>
          </a:p>
          <a:p>
            <a:pPr marL="228600" indent="-228600"/>
            <a:r>
              <a:rPr lang="es-AR" b="1"/>
              <a:t>Manejo del cable</a:t>
            </a:r>
            <a:endParaRPr lang="es-AR"/>
          </a:p>
          <a:p>
            <a:pPr marL="228600" indent="-228600"/>
            <a:r>
              <a:rPr lang="es-AR"/>
              <a:t>El destrenzado de pares individuales en los conectores y paneles de empate debe ser menor a 1.25 cm. para cables UTP categoría 5. El radio de doblado del cable no debe ser menor a cuatro veces el diámetro del cable. Para par trenzado de cuatro pares categoría 5 el radio mínimo de doblado es de 2.5 cm. </a:t>
            </a:r>
            <a:endParaRPr lang="es-AR" b="1"/>
          </a:p>
          <a:p>
            <a:pPr marL="228600" indent="-228600"/>
            <a:r>
              <a:rPr lang="es-AR" b="1"/>
              <a:t>Evitado de interferencia electromagnética: </a:t>
            </a:r>
            <a:endParaRPr lang="es-AR"/>
          </a:p>
          <a:p>
            <a:pPr marL="228600" indent="-228600"/>
            <a:r>
              <a:rPr lang="es-AR"/>
              <a:t>A la hora de establecer la ruta del cableado de los nodos es una consideración primordial evitar el paso del cable por los siguientes dispositivos: </a:t>
            </a:r>
          </a:p>
          <a:p>
            <a:pPr marL="228600" indent="-228600"/>
            <a:r>
              <a:rPr lang="es-AR"/>
              <a:t>Motores eléctricos grandes o transformadores (mínimo 1.2 metros). </a:t>
            </a:r>
          </a:p>
          <a:p>
            <a:pPr marL="228600" indent="-228600"/>
            <a:r>
              <a:rPr lang="es-AR"/>
              <a:t>Cables de corriente alterna </a:t>
            </a:r>
          </a:p>
          <a:p>
            <a:pPr marL="228600" indent="-228600"/>
            <a:r>
              <a:rPr lang="es-AR"/>
              <a:t>Mínimo 13 cm. para cables con 2KVA o menos </a:t>
            </a:r>
          </a:p>
          <a:p>
            <a:pPr marL="228600" indent="-228600"/>
            <a:r>
              <a:rPr lang="es-AR"/>
              <a:t>Mínimo 30 cm. para cables de 2KVA a 5KVA </a:t>
            </a:r>
          </a:p>
          <a:p>
            <a:pPr marL="228600" indent="-228600"/>
            <a:r>
              <a:rPr lang="es-AR"/>
              <a:t>Mínimo 91cm. para cables con mas de 5KVA </a:t>
            </a:r>
          </a:p>
          <a:p>
            <a:pPr marL="228600" indent="-228600"/>
            <a:r>
              <a:rPr lang="es-AR"/>
              <a:t>Luces fluorescentes y balastros (mínimo 12 centímetros). El ducto debe ir perpendicular a las luces fluorescentes y cables o ductos eléctricos.</a:t>
            </a:r>
          </a:p>
          <a:p>
            <a:pPr marL="228600" indent="-228600"/>
            <a:r>
              <a:rPr lang="es-AR"/>
              <a:t>Intercomunicadores (mínimo 12 cms.) </a:t>
            </a:r>
          </a:p>
          <a:p>
            <a:pPr marL="228600" indent="-228600"/>
            <a:r>
              <a:rPr lang="es-AR"/>
              <a:t>Equipo de soldadura </a:t>
            </a:r>
          </a:p>
          <a:p>
            <a:pPr marL="228600" indent="-228600"/>
            <a:r>
              <a:rPr lang="es-AR"/>
              <a:t>Aires acondicionados, ventiladores, calentadores (mínimo 1.2 metros). </a:t>
            </a:r>
          </a:p>
          <a:p>
            <a:pPr marL="228600" indent="-228600"/>
            <a:r>
              <a:rPr lang="es-AR"/>
              <a:t>Otras fuentes de interferencia electromagnética y de radio frecuencia. </a:t>
            </a: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7"/>
          <p:cNvSpPr>
            <a:spLocks noGrp="1" noChangeArrowheads="1"/>
          </p:cNvSpPr>
          <p:nvPr>
            <p:ph type="sldNum" sz="quarter" idx="5"/>
          </p:nvPr>
        </p:nvSpPr>
        <p:spPr>
          <a:noFill/>
        </p:spPr>
        <p:txBody>
          <a:bodyPr/>
          <a:lstStyle/>
          <a:p>
            <a:fld id="{4C59211B-EBEC-4588-AB42-8875F3E1A757}" type="slidenum">
              <a:rPr lang="es-ES_tradnl" smtClean="0"/>
              <a:pPr/>
              <a:t>42</a:t>
            </a:fld>
            <a:endParaRPr lang="es-ES_tradnl"/>
          </a:p>
        </p:txBody>
      </p:sp>
      <p:sp>
        <p:nvSpPr>
          <p:cNvPr id="161795" name="Rectangle 2"/>
          <p:cNvSpPr>
            <a:spLocks noGrp="1" noRot="1" noChangeAspect="1" noChangeArrowheads="1" noTextEdit="1"/>
          </p:cNvSpPr>
          <p:nvPr>
            <p:ph type="sldImg"/>
          </p:nvPr>
        </p:nvSpPr>
        <p:spPr>
          <a:xfrm>
            <a:off x="1144588" y="685800"/>
            <a:ext cx="4572000" cy="3429000"/>
          </a:xfrm>
          <a:solidFill>
            <a:srgbClr val="FFFFFF"/>
          </a:solidFill>
          <a:ln/>
        </p:spPr>
      </p:sp>
      <p:sp>
        <p:nvSpPr>
          <p:cNvPr id="161796" name="Rectangle 3"/>
          <p:cNvSpPr>
            <a:spLocks noGrp="1" noChangeArrowheads="1"/>
          </p:cNvSpPr>
          <p:nvPr>
            <p:ph type="body" idx="1"/>
          </p:nvPr>
        </p:nvSpPr>
        <p:spPr>
          <a:solidFill>
            <a:srgbClr val="FFFFFF"/>
          </a:solidFill>
          <a:ln>
            <a:solidFill>
              <a:srgbClr val="000000"/>
            </a:solidFill>
          </a:ln>
        </p:spPr>
        <p:txBody>
          <a:bodyPr/>
          <a:lstStyle/>
          <a:p>
            <a:pPr marL="2057400" lvl="4" indent="-228600"/>
            <a:r>
              <a:rPr lang="es-AR" b="1"/>
              <a:t>Área de trabajo </a:t>
            </a:r>
          </a:p>
          <a:p>
            <a:pPr marL="228600" indent="-228600"/>
            <a:r>
              <a:rPr lang="es-AR"/>
              <a:t>El área de trabajo se extiende de la toma/conector de telecomunicaciones o el final del sistema de cableado horizontal, hasta el equipo de la estación y está fuera del alcance de la norma EIA/TIA 568. El equipo de la estación puede incluir, pero no se limita a, teléfonos, terminales de datos y computadoras.</a:t>
            </a:r>
            <a:endParaRPr lang="es-AR" b="1"/>
          </a:p>
          <a:p>
            <a:pPr marL="228600" indent="-228600"/>
            <a:r>
              <a:rPr lang="es-AR" b="1"/>
              <a:t>Se deben hacer ciertas consideraciones cuando se diseña el cableado de las áreas de trabajo: </a:t>
            </a:r>
            <a:endParaRPr lang="es-AR"/>
          </a:p>
          <a:p>
            <a:pPr marL="228600" indent="-228600"/>
            <a:r>
              <a:rPr lang="es-AR"/>
              <a:t>El cableado de las áreas de trabajo generalmente no es permanente y debe ser fácil de cambiar. </a:t>
            </a:r>
          </a:p>
          <a:p>
            <a:pPr marL="228600" indent="-228600"/>
            <a:r>
              <a:rPr lang="es-AR"/>
              <a:t>La longitud máxima del cable horizontal se ha especificado con el supuesto que el cable de parcheo empleado en el área</a:t>
            </a:r>
          </a:p>
          <a:p>
            <a:pPr marL="228600" indent="-228600"/>
            <a:r>
              <a:rPr lang="es-AR"/>
              <a:t>de trabajo tiene una longitud máxima de 3 m. </a:t>
            </a:r>
          </a:p>
          <a:p>
            <a:pPr marL="228600" indent="-228600"/>
            <a:r>
              <a:rPr lang="es-AR"/>
              <a:t>Comúnmente se emplean cordones con conectores idénticos en ambos extremos. </a:t>
            </a:r>
          </a:p>
          <a:p>
            <a:pPr marL="228600" indent="-228600"/>
            <a:r>
              <a:rPr lang="es-AR"/>
              <a:t>Cuando se requieran adaptaciones especificas a una aplicación en el área de trabajo, éstas deben ser externas a la</a:t>
            </a:r>
          </a:p>
          <a:p>
            <a:pPr marL="228600" indent="-228600"/>
            <a:r>
              <a:rPr lang="es-AR"/>
              <a:t>toma/conector de telecomunicaciones. </a:t>
            </a:r>
            <a:endParaRPr lang="es-AR" b="1"/>
          </a:p>
          <a:p>
            <a:pPr marL="228600" indent="-228600"/>
            <a:r>
              <a:rPr lang="es-AR" b="1"/>
              <a:t>Salidas de área de trabajo: </a:t>
            </a:r>
            <a:endParaRPr lang="es-AR"/>
          </a:p>
          <a:p>
            <a:pPr marL="228600" indent="-228600"/>
            <a:r>
              <a:rPr lang="es-AR"/>
              <a:t>Los ductos a las salidas de área de trabajo (work area outlet, WAO) deben prever la capacidad de manejar tres cables. Las salidas de área de trabajo deben contar con un mínimo de dos conectores. Uno de los conectores debe ser del tipo RJ-45 bajo el código de colores de cableado T568A (recomendado) o T568B. </a:t>
            </a:r>
          </a:p>
          <a:p>
            <a:pPr marL="228600" indent="-228600"/>
            <a:r>
              <a:rPr lang="es-AR"/>
              <a:t>Algunos equipos requieren componentes adicionales (tales como adaptadores RS-232) en la salida del área de trabajo. Estos componentes no deben instalarse como parte del cableado horizontal, deben instalarse externos a la salida del área de trabajo. Esto garantiza la utilización del sistema de cableado estructurado para otros usos. </a:t>
            </a:r>
            <a:endParaRPr lang="es-AR" b="1"/>
          </a:p>
          <a:p>
            <a:pPr marL="228600" indent="-228600"/>
            <a:r>
              <a:rPr lang="es-AR" b="1"/>
              <a:t>Adaptaciones comunes en el área de trabajo : </a:t>
            </a:r>
            <a:endParaRPr lang="es-AR"/>
          </a:p>
          <a:p>
            <a:pPr marL="228600" indent="-228600"/>
            <a:r>
              <a:rPr lang="es-AR"/>
              <a:t>Un cable especial para adaptar el conector del equipo (computadora, terminal, teléfono) al conector de la salida de  telecomunicaciones. </a:t>
            </a:r>
          </a:p>
          <a:p>
            <a:pPr marL="228600" indent="-228600"/>
            <a:r>
              <a:rPr lang="es-AR"/>
              <a:t>Un adaptador en "Y" para proporcionar dos servicios en un solo cable multipar (e.g. teléfono con dos extensiones).</a:t>
            </a:r>
          </a:p>
          <a:p>
            <a:pPr marL="228600" indent="-228600"/>
            <a:r>
              <a:rPr lang="es-AR"/>
              <a:t>Un adaptador pasivo (e.g. balun) utilizado para convertir del tipo de cable del equipo al tipo de cable del cableado horizontal. </a:t>
            </a:r>
          </a:p>
          <a:p>
            <a:pPr marL="228600" indent="-228600"/>
            <a:r>
              <a:rPr lang="es-AR"/>
              <a:t>Un adaptador activo para conectar dispositivos que utilicen diferentes esquemas de señalización (e.g. EIA 232 a EIA     422). </a:t>
            </a:r>
          </a:p>
          <a:p>
            <a:pPr marL="228600" indent="-228600"/>
            <a:r>
              <a:rPr lang="es-AR"/>
              <a:t>Un cable con pares transpuestos. </a:t>
            </a:r>
            <a:endParaRPr lang="es-AR" b="1"/>
          </a:p>
          <a:p>
            <a:pPr marL="228600" indent="-228600"/>
            <a:r>
              <a:rPr lang="es-AR" b="1"/>
              <a:t>Manejo del cable</a:t>
            </a:r>
            <a:endParaRPr lang="es-AR"/>
          </a:p>
          <a:p>
            <a:pPr marL="228600" indent="-228600"/>
            <a:r>
              <a:rPr lang="es-AR"/>
              <a:t>El destrenzado de pares individuales en los conectores y paneles de empate debe ser menor a 1.25 cm. para cables UTP categoría 5. El radio de doblado del cable no debe ser menor a cuatro veces el diámetro del cable. Para par trenzado de cuatro pares categoría 5 el radio mínimo de doblado es de 2.5 cm. </a:t>
            </a:r>
            <a:endParaRPr lang="es-AR" b="1"/>
          </a:p>
          <a:p>
            <a:pPr marL="228600" indent="-228600"/>
            <a:r>
              <a:rPr lang="es-AR" b="1"/>
              <a:t>Evitado de interferencia electromagnética: </a:t>
            </a:r>
            <a:endParaRPr lang="es-AR"/>
          </a:p>
          <a:p>
            <a:pPr marL="228600" indent="-228600"/>
            <a:r>
              <a:rPr lang="es-AR"/>
              <a:t>A la hora de establecer la ruta del cableado de los nodos es una consideración primordial evitar el paso del cable por los siguientes dispositivos: </a:t>
            </a:r>
          </a:p>
          <a:p>
            <a:pPr marL="228600" indent="-228600"/>
            <a:r>
              <a:rPr lang="es-AR"/>
              <a:t>Motores eléctricos grandes o transformadores (mínimo 1.2 metros). </a:t>
            </a:r>
          </a:p>
          <a:p>
            <a:pPr marL="228600" indent="-228600"/>
            <a:r>
              <a:rPr lang="es-AR"/>
              <a:t>Cables de corriente alterna </a:t>
            </a:r>
          </a:p>
          <a:p>
            <a:pPr marL="228600" indent="-228600"/>
            <a:r>
              <a:rPr lang="es-AR"/>
              <a:t>Mínimo 13 cm. para cables con 2KVA o menos </a:t>
            </a:r>
          </a:p>
          <a:p>
            <a:pPr marL="228600" indent="-228600"/>
            <a:r>
              <a:rPr lang="es-AR"/>
              <a:t>Mínimo 30 cm. para cables de 2KVA a 5KVA </a:t>
            </a:r>
          </a:p>
          <a:p>
            <a:pPr marL="228600" indent="-228600"/>
            <a:r>
              <a:rPr lang="es-AR"/>
              <a:t>Mínimo 91cm. para cables con mas de 5KVA </a:t>
            </a:r>
          </a:p>
          <a:p>
            <a:pPr marL="228600" indent="-228600"/>
            <a:r>
              <a:rPr lang="es-AR"/>
              <a:t>Luces fluorescentes y balastros (mínimo 12 centímetros). El ducto debe ir perpendicular a las luces fluorescentes y cables o ductos eléctricos.</a:t>
            </a:r>
          </a:p>
          <a:p>
            <a:pPr marL="228600" indent="-228600"/>
            <a:r>
              <a:rPr lang="es-AR"/>
              <a:t>Intercomunicadores (mínimo 12 cms.) </a:t>
            </a:r>
          </a:p>
          <a:p>
            <a:pPr marL="228600" indent="-228600"/>
            <a:r>
              <a:rPr lang="es-AR"/>
              <a:t>Equipo de soldadura </a:t>
            </a:r>
          </a:p>
          <a:p>
            <a:pPr marL="228600" indent="-228600"/>
            <a:r>
              <a:rPr lang="es-AR"/>
              <a:t>Aires acondicionados, ventiladores, calentadores (mínimo 1.2 metros). </a:t>
            </a:r>
          </a:p>
          <a:p>
            <a:pPr marL="228600" indent="-228600"/>
            <a:r>
              <a:rPr lang="es-AR"/>
              <a:t>Otras fuentes de interferencia electromagnética y de radio frecuencia. </a:t>
            </a: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7"/>
          <p:cNvSpPr>
            <a:spLocks noGrp="1" noChangeArrowheads="1"/>
          </p:cNvSpPr>
          <p:nvPr>
            <p:ph type="sldNum" sz="quarter" idx="5"/>
          </p:nvPr>
        </p:nvSpPr>
        <p:spPr>
          <a:noFill/>
        </p:spPr>
        <p:txBody>
          <a:bodyPr/>
          <a:lstStyle/>
          <a:p>
            <a:fld id="{4C59211B-EBEC-4588-AB42-8875F3E1A757}" type="slidenum">
              <a:rPr lang="es-ES_tradnl" smtClean="0"/>
              <a:pPr/>
              <a:t>43</a:t>
            </a:fld>
            <a:endParaRPr lang="es-ES_tradnl"/>
          </a:p>
        </p:txBody>
      </p:sp>
      <p:sp>
        <p:nvSpPr>
          <p:cNvPr id="161795" name="Rectangle 2"/>
          <p:cNvSpPr>
            <a:spLocks noGrp="1" noRot="1" noChangeAspect="1" noChangeArrowheads="1" noTextEdit="1"/>
          </p:cNvSpPr>
          <p:nvPr>
            <p:ph type="sldImg"/>
          </p:nvPr>
        </p:nvSpPr>
        <p:spPr>
          <a:xfrm>
            <a:off x="1144588" y="685800"/>
            <a:ext cx="4572000" cy="3429000"/>
          </a:xfrm>
          <a:solidFill>
            <a:srgbClr val="FFFFFF"/>
          </a:solidFill>
          <a:ln/>
        </p:spPr>
      </p:sp>
      <p:sp>
        <p:nvSpPr>
          <p:cNvPr id="161796" name="Rectangle 3"/>
          <p:cNvSpPr>
            <a:spLocks noGrp="1" noChangeArrowheads="1"/>
          </p:cNvSpPr>
          <p:nvPr>
            <p:ph type="body" idx="1"/>
          </p:nvPr>
        </p:nvSpPr>
        <p:spPr>
          <a:solidFill>
            <a:srgbClr val="FFFFFF"/>
          </a:solidFill>
          <a:ln>
            <a:solidFill>
              <a:srgbClr val="000000"/>
            </a:solidFill>
          </a:ln>
        </p:spPr>
        <p:txBody>
          <a:bodyPr/>
          <a:lstStyle/>
          <a:p>
            <a:r>
              <a:rPr lang="es-ES" sz="1200" b="0" i="0" u="none" strike="noStrike" kern="1200" baseline="0" dirty="0">
                <a:solidFill>
                  <a:schemeClr val="tx1"/>
                </a:solidFill>
                <a:latin typeface="Times New Roman" pitchFamily="18" charset="0"/>
                <a:ea typeface="+mn-ea"/>
                <a:cs typeface="+mn-cs"/>
              </a:rPr>
              <a:t>La terminación y el empalme del cableado de fibra óptica requiere de equipo y capacitación especiales. La terminación incorrecta de los medios de fibra óptica produce una disminución de las distancias de señalización o una falla total de la transmisión. </a:t>
            </a:r>
          </a:p>
          <a:p>
            <a:r>
              <a:rPr lang="es-ES" sz="1200" b="0" i="0" u="none" strike="noStrike" kern="1200" baseline="0" dirty="0">
                <a:solidFill>
                  <a:schemeClr val="tx1"/>
                </a:solidFill>
                <a:latin typeface="Times New Roman" pitchFamily="18" charset="0"/>
                <a:ea typeface="+mn-ea"/>
                <a:cs typeface="+mn-cs"/>
              </a:rPr>
              <a:t>Tres tipos comunes de errores de empalme y terminación de fibra óptica son: </a:t>
            </a:r>
          </a:p>
          <a:p>
            <a:r>
              <a:rPr lang="es-ES" sz="1050" b="0" i="0" u="none" strike="noStrike" kern="1200" baseline="0" dirty="0">
                <a:solidFill>
                  <a:schemeClr val="tx1"/>
                </a:solidFill>
                <a:latin typeface="Times New Roman" pitchFamily="18" charset="0"/>
                <a:ea typeface="+mn-ea"/>
                <a:cs typeface="+mn-cs"/>
              </a:rPr>
              <a:t> </a:t>
            </a:r>
            <a:r>
              <a:rPr lang="es-ES" sz="1200" b="0" i="0" u="none" strike="noStrike" kern="1200" baseline="0" dirty="0">
                <a:solidFill>
                  <a:schemeClr val="tx1"/>
                </a:solidFill>
                <a:latin typeface="Times New Roman" pitchFamily="18" charset="0"/>
                <a:ea typeface="+mn-ea"/>
                <a:cs typeface="+mn-cs"/>
              </a:rPr>
              <a:t>Desalineación: los medios de fibra óptica no se alinean con precisión al unirlos. </a:t>
            </a:r>
          </a:p>
          <a:p>
            <a:r>
              <a:rPr lang="es-ES" sz="1050" b="0" i="0" u="none" strike="noStrike" kern="1200" baseline="0" dirty="0">
                <a:solidFill>
                  <a:schemeClr val="tx1"/>
                </a:solidFill>
                <a:latin typeface="Times New Roman" pitchFamily="18" charset="0"/>
                <a:ea typeface="+mn-ea"/>
                <a:cs typeface="+mn-cs"/>
              </a:rPr>
              <a:t> </a:t>
            </a:r>
            <a:r>
              <a:rPr lang="es-ES" sz="1200" b="0" i="0" u="none" strike="noStrike" kern="1200" baseline="0" dirty="0">
                <a:solidFill>
                  <a:schemeClr val="tx1"/>
                </a:solidFill>
                <a:latin typeface="Times New Roman" pitchFamily="18" charset="0"/>
                <a:ea typeface="+mn-ea"/>
                <a:cs typeface="+mn-cs"/>
              </a:rPr>
              <a:t>Separación de los extremos: no hay contacto completo de los medios en el empalme o la conexión. </a:t>
            </a:r>
          </a:p>
          <a:p>
            <a:r>
              <a:rPr lang="es-ES" sz="1050" b="0" i="0" u="none" strike="noStrike" kern="1200" baseline="0" dirty="0">
                <a:solidFill>
                  <a:schemeClr val="tx1"/>
                </a:solidFill>
                <a:latin typeface="Times New Roman" pitchFamily="18" charset="0"/>
                <a:ea typeface="+mn-ea"/>
                <a:cs typeface="+mn-cs"/>
              </a:rPr>
              <a:t> </a:t>
            </a:r>
            <a:r>
              <a:rPr lang="es-ES" sz="1200" b="0" i="0" u="none" strike="noStrike" kern="1200" baseline="0" dirty="0">
                <a:solidFill>
                  <a:schemeClr val="tx1"/>
                </a:solidFill>
                <a:latin typeface="Times New Roman" pitchFamily="18" charset="0"/>
                <a:ea typeface="+mn-ea"/>
                <a:cs typeface="+mn-cs"/>
              </a:rPr>
              <a:t>Acabado de los extremos: los extremos de los medios no se encuentran bien pulidos o puede verse suciedad en la terminación. </a:t>
            </a:r>
          </a:p>
          <a:p>
            <a:endParaRPr lang="es-ES" sz="1200" b="0" i="0" u="none" strike="noStrike" kern="1200" baseline="0" dirty="0">
              <a:solidFill>
                <a:schemeClr val="tx1"/>
              </a:solidFill>
              <a:latin typeface="Times New Roman" pitchFamily="18" charset="0"/>
              <a:ea typeface="+mn-ea"/>
              <a:cs typeface="+mn-cs"/>
            </a:endParaRPr>
          </a:p>
          <a:p>
            <a:r>
              <a:rPr lang="es-ES" sz="1200" b="0" i="0" u="none" strike="noStrike" kern="1200" baseline="0" dirty="0">
                <a:solidFill>
                  <a:schemeClr val="tx1"/>
                </a:solidFill>
                <a:latin typeface="Times New Roman" pitchFamily="18" charset="0"/>
                <a:ea typeface="+mn-ea"/>
                <a:cs typeface="+mn-cs"/>
              </a:rPr>
              <a:t>Se puede realizar una prueba de campo rápida y sencilla que consiste en iluminar un extremo de la fibra con una linterna potente mientras se observa el otro extremo. Si la luz es visible, entonces la fibra es capaz de transmitir luz. Si bien esta prueba no garantiza el funcionamiento de la fibra, es una forma rápida y económica de detectar una fibra deteriorada. </a:t>
            </a:r>
          </a:p>
          <a:p>
            <a:r>
              <a:rPr lang="es-ES" sz="1200" b="0" i="0" u="none" strike="noStrike" kern="1200" baseline="0" dirty="0">
                <a:solidFill>
                  <a:schemeClr val="tx1"/>
                </a:solidFill>
                <a:latin typeface="Times New Roman" pitchFamily="18" charset="0"/>
                <a:ea typeface="+mn-ea"/>
                <a:cs typeface="+mn-cs"/>
              </a:rPr>
              <a:t>Se recomienda utilizar un comprobador óptico como el que se muestra en la ilustración para probar los cables de fibra óptica. Se puede utilizar un </a:t>
            </a:r>
            <a:r>
              <a:rPr lang="es-ES" sz="1200" b="0" i="0" u="none" strike="noStrike" kern="1200" baseline="0" dirty="0" err="1">
                <a:solidFill>
                  <a:schemeClr val="tx1"/>
                </a:solidFill>
                <a:latin typeface="Times New Roman" pitchFamily="18" charset="0"/>
                <a:ea typeface="+mn-ea"/>
                <a:cs typeface="+mn-cs"/>
              </a:rPr>
              <a:t>reflectómetro</a:t>
            </a:r>
            <a:r>
              <a:rPr lang="es-ES" sz="1200" b="0" i="0" u="none" strike="noStrike" kern="1200" baseline="0" dirty="0">
                <a:solidFill>
                  <a:schemeClr val="tx1"/>
                </a:solidFill>
                <a:latin typeface="Times New Roman" pitchFamily="18" charset="0"/>
                <a:ea typeface="+mn-ea"/>
                <a:cs typeface="+mn-cs"/>
              </a:rPr>
              <a:t> óptico de dominio de tiempo (OTDR) para probar cada segmento del cable de fibra óptica. Este dispositivo introduce un impulso de luz de prueba en el cable y mide la </a:t>
            </a:r>
            <a:r>
              <a:rPr lang="es-ES" sz="1200" b="0" i="0" u="none" strike="noStrike" kern="1200" baseline="0" dirty="0" err="1">
                <a:solidFill>
                  <a:schemeClr val="tx1"/>
                </a:solidFill>
                <a:latin typeface="Times New Roman" pitchFamily="18" charset="0"/>
                <a:ea typeface="+mn-ea"/>
                <a:cs typeface="+mn-cs"/>
              </a:rPr>
              <a:t>retrodispersión</a:t>
            </a:r>
            <a:r>
              <a:rPr lang="es-ES" sz="1200" b="0" i="0" u="none" strike="noStrike" kern="1200" baseline="0" dirty="0">
                <a:solidFill>
                  <a:schemeClr val="tx1"/>
                </a:solidFill>
                <a:latin typeface="Times New Roman" pitchFamily="18" charset="0"/>
                <a:ea typeface="+mn-ea"/>
                <a:cs typeface="+mn-cs"/>
              </a:rPr>
              <a:t> y el reflejo de la luz detectados en función del tiempo. El OTDR calculará la distancia aproximada en la que se detectan estas fallas en toda la longitud del cable. </a:t>
            </a:r>
            <a:endParaRPr lang="es-AR" dirty="0"/>
          </a:p>
        </p:txBody>
      </p:sp>
    </p:spTree>
    <p:extLst>
      <p:ext uri="{BB962C8B-B14F-4D97-AF65-F5344CB8AC3E}">
        <p14:creationId xmlns:p14="http://schemas.microsoft.com/office/powerpoint/2010/main" val="394894314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7"/>
          <p:cNvSpPr>
            <a:spLocks noGrp="1" noChangeArrowheads="1"/>
          </p:cNvSpPr>
          <p:nvPr>
            <p:ph type="sldNum" sz="quarter" idx="5"/>
          </p:nvPr>
        </p:nvSpPr>
        <p:spPr>
          <a:noFill/>
        </p:spPr>
        <p:txBody>
          <a:bodyPr/>
          <a:lstStyle/>
          <a:p>
            <a:fld id="{4C59211B-EBEC-4588-AB42-8875F3E1A757}" type="slidenum">
              <a:rPr lang="es-ES_tradnl" smtClean="0"/>
              <a:pPr/>
              <a:t>44</a:t>
            </a:fld>
            <a:endParaRPr lang="es-ES_tradnl"/>
          </a:p>
        </p:txBody>
      </p:sp>
      <p:sp>
        <p:nvSpPr>
          <p:cNvPr id="161795" name="Rectangle 2"/>
          <p:cNvSpPr>
            <a:spLocks noGrp="1" noRot="1" noChangeAspect="1" noChangeArrowheads="1" noTextEdit="1"/>
          </p:cNvSpPr>
          <p:nvPr>
            <p:ph type="sldImg"/>
          </p:nvPr>
        </p:nvSpPr>
        <p:spPr>
          <a:xfrm>
            <a:off x="1144588" y="685800"/>
            <a:ext cx="4572000" cy="3429000"/>
          </a:xfrm>
          <a:solidFill>
            <a:srgbClr val="FFFFFF"/>
          </a:solidFill>
          <a:ln/>
        </p:spPr>
      </p:sp>
      <p:sp>
        <p:nvSpPr>
          <p:cNvPr id="161796" name="Rectangle 3"/>
          <p:cNvSpPr>
            <a:spLocks noGrp="1" noChangeArrowheads="1"/>
          </p:cNvSpPr>
          <p:nvPr>
            <p:ph type="body" idx="1"/>
          </p:nvPr>
        </p:nvSpPr>
        <p:spPr>
          <a:solidFill>
            <a:srgbClr val="FFFFFF"/>
          </a:solidFill>
          <a:ln>
            <a:solidFill>
              <a:srgbClr val="000000"/>
            </a:solidFill>
          </a:ln>
        </p:spPr>
        <p:txBody>
          <a:bodyPr/>
          <a:lstStyle/>
          <a:p>
            <a:r>
              <a:rPr lang="es-ES" sz="1200" b="0" i="0" u="none" strike="noStrike" kern="1200" baseline="0" dirty="0">
                <a:solidFill>
                  <a:schemeClr val="tx1"/>
                </a:solidFill>
                <a:latin typeface="Times New Roman" pitchFamily="18" charset="0"/>
                <a:ea typeface="+mn-ea"/>
                <a:cs typeface="+mn-cs"/>
              </a:rPr>
              <a:t>La terminación y el empalme del cableado de fibra óptica requiere de equipo y capacitación especiales. La terminación incorrecta de los medios de fibra óptica produce una disminución de las distancias de señalización o una falla total de la transmisión. </a:t>
            </a:r>
          </a:p>
          <a:p>
            <a:r>
              <a:rPr lang="es-ES" sz="1200" b="0" i="0" u="none" strike="noStrike" kern="1200" baseline="0" dirty="0">
                <a:solidFill>
                  <a:schemeClr val="tx1"/>
                </a:solidFill>
                <a:latin typeface="Times New Roman" pitchFamily="18" charset="0"/>
                <a:ea typeface="+mn-ea"/>
                <a:cs typeface="+mn-cs"/>
              </a:rPr>
              <a:t>Tres tipos comunes de errores de empalme y terminación de fibra óptica son: </a:t>
            </a:r>
          </a:p>
          <a:p>
            <a:r>
              <a:rPr lang="es-ES" sz="1050" b="0" i="0" u="none" strike="noStrike" kern="1200" baseline="0" dirty="0">
                <a:solidFill>
                  <a:schemeClr val="tx1"/>
                </a:solidFill>
                <a:latin typeface="Times New Roman" pitchFamily="18" charset="0"/>
                <a:ea typeface="+mn-ea"/>
                <a:cs typeface="+mn-cs"/>
              </a:rPr>
              <a:t> </a:t>
            </a:r>
            <a:r>
              <a:rPr lang="es-ES" sz="1200" b="0" i="0" u="none" strike="noStrike" kern="1200" baseline="0" dirty="0">
                <a:solidFill>
                  <a:schemeClr val="tx1"/>
                </a:solidFill>
                <a:latin typeface="Times New Roman" pitchFamily="18" charset="0"/>
                <a:ea typeface="+mn-ea"/>
                <a:cs typeface="+mn-cs"/>
              </a:rPr>
              <a:t>Desalineación: los medios de fibra óptica no se alinean con precisión al unirlos. </a:t>
            </a:r>
          </a:p>
          <a:p>
            <a:r>
              <a:rPr lang="es-ES" sz="1050" b="0" i="0" u="none" strike="noStrike" kern="1200" baseline="0" dirty="0">
                <a:solidFill>
                  <a:schemeClr val="tx1"/>
                </a:solidFill>
                <a:latin typeface="Times New Roman" pitchFamily="18" charset="0"/>
                <a:ea typeface="+mn-ea"/>
                <a:cs typeface="+mn-cs"/>
              </a:rPr>
              <a:t> </a:t>
            </a:r>
            <a:r>
              <a:rPr lang="es-ES" sz="1200" b="0" i="0" u="none" strike="noStrike" kern="1200" baseline="0" dirty="0">
                <a:solidFill>
                  <a:schemeClr val="tx1"/>
                </a:solidFill>
                <a:latin typeface="Times New Roman" pitchFamily="18" charset="0"/>
                <a:ea typeface="+mn-ea"/>
                <a:cs typeface="+mn-cs"/>
              </a:rPr>
              <a:t>Separación de los extremos: no hay contacto completo de los medios en el empalme o la conexión. </a:t>
            </a:r>
          </a:p>
          <a:p>
            <a:r>
              <a:rPr lang="es-ES" sz="1050" b="0" i="0" u="none" strike="noStrike" kern="1200" baseline="0" dirty="0">
                <a:solidFill>
                  <a:schemeClr val="tx1"/>
                </a:solidFill>
                <a:latin typeface="Times New Roman" pitchFamily="18" charset="0"/>
                <a:ea typeface="+mn-ea"/>
                <a:cs typeface="+mn-cs"/>
              </a:rPr>
              <a:t> </a:t>
            </a:r>
            <a:r>
              <a:rPr lang="es-ES" sz="1200" b="0" i="0" u="none" strike="noStrike" kern="1200" baseline="0" dirty="0">
                <a:solidFill>
                  <a:schemeClr val="tx1"/>
                </a:solidFill>
                <a:latin typeface="Times New Roman" pitchFamily="18" charset="0"/>
                <a:ea typeface="+mn-ea"/>
                <a:cs typeface="+mn-cs"/>
              </a:rPr>
              <a:t>Acabado de los extremos: los extremos de los medios no se encuentran bien pulidos o puede verse suciedad en la terminación. </a:t>
            </a:r>
          </a:p>
          <a:p>
            <a:endParaRPr lang="es-ES" sz="1200" b="0" i="0" u="none" strike="noStrike" kern="1200" baseline="0" dirty="0">
              <a:solidFill>
                <a:schemeClr val="tx1"/>
              </a:solidFill>
              <a:latin typeface="Times New Roman" pitchFamily="18" charset="0"/>
              <a:ea typeface="+mn-ea"/>
              <a:cs typeface="+mn-cs"/>
            </a:endParaRPr>
          </a:p>
          <a:p>
            <a:r>
              <a:rPr lang="es-ES" sz="1200" b="0" i="0" u="none" strike="noStrike" kern="1200" baseline="0" dirty="0">
                <a:solidFill>
                  <a:schemeClr val="tx1"/>
                </a:solidFill>
                <a:latin typeface="Times New Roman" pitchFamily="18" charset="0"/>
                <a:ea typeface="+mn-ea"/>
                <a:cs typeface="+mn-cs"/>
              </a:rPr>
              <a:t>Se puede realizar una prueba de campo rápida y sencilla que consiste en iluminar un extremo de la fibra con una linterna potente mientras se observa el otro extremo. Si la luz es visible, entonces la fibra es capaz de transmitir luz. Si bien esta prueba no garantiza el funcionamiento de la fibra, es una forma rápida y económica de detectar una fibra deteriorada. </a:t>
            </a:r>
          </a:p>
          <a:p>
            <a:r>
              <a:rPr lang="es-ES" sz="1200" b="0" i="0" u="none" strike="noStrike" kern="1200" baseline="0" dirty="0">
                <a:solidFill>
                  <a:schemeClr val="tx1"/>
                </a:solidFill>
                <a:latin typeface="Times New Roman" pitchFamily="18" charset="0"/>
                <a:ea typeface="+mn-ea"/>
                <a:cs typeface="+mn-cs"/>
              </a:rPr>
              <a:t>Se recomienda utilizar un comprobador óptico como el que se muestra en la ilustración para probar los cables de fibra óptica. Se puede utilizar un </a:t>
            </a:r>
            <a:r>
              <a:rPr lang="es-ES" sz="1200" b="0" i="0" u="none" strike="noStrike" kern="1200" baseline="0" dirty="0" err="1">
                <a:solidFill>
                  <a:schemeClr val="tx1"/>
                </a:solidFill>
                <a:latin typeface="Times New Roman" pitchFamily="18" charset="0"/>
                <a:ea typeface="+mn-ea"/>
                <a:cs typeface="+mn-cs"/>
              </a:rPr>
              <a:t>reflectómetro</a:t>
            </a:r>
            <a:r>
              <a:rPr lang="es-ES" sz="1200" b="0" i="0" u="none" strike="noStrike" kern="1200" baseline="0" dirty="0">
                <a:solidFill>
                  <a:schemeClr val="tx1"/>
                </a:solidFill>
                <a:latin typeface="Times New Roman" pitchFamily="18" charset="0"/>
                <a:ea typeface="+mn-ea"/>
                <a:cs typeface="+mn-cs"/>
              </a:rPr>
              <a:t> óptico de dominio de tiempo (OTDR) para probar cada segmento del cable de fibra óptica. Este dispositivo introduce un impulso de luz de prueba en el cable y mide la </a:t>
            </a:r>
            <a:r>
              <a:rPr lang="es-ES" sz="1200" b="0" i="0" u="none" strike="noStrike" kern="1200" baseline="0" dirty="0" err="1">
                <a:solidFill>
                  <a:schemeClr val="tx1"/>
                </a:solidFill>
                <a:latin typeface="Times New Roman" pitchFamily="18" charset="0"/>
                <a:ea typeface="+mn-ea"/>
                <a:cs typeface="+mn-cs"/>
              </a:rPr>
              <a:t>retrodispersión</a:t>
            </a:r>
            <a:r>
              <a:rPr lang="es-ES" sz="1200" b="0" i="0" u="none" strike="noStrike" kern="1200" baseline="0" dirty="0">
                <a:solidFill>
                  <a:schemeClr val="tx1"/>
                </a:solidFill>
                <a:latin typeface="Times New Roman" pitchFamily="18" charset="0"/>
                <a:ea typeface="+mn-ea"/>
                <a:cs typeface="+mn-cs"/>
              </a:rPr>
              <a:t> y el reflejo de la luz detectados en función del tiempo. El OTDR calculará la distancia aproximada en la que se detectan estas fallas en toda la longitud del cable. </a:t>
            </a:r>
            <a:endParaRPr lang="es-AR" dirty="0"/>
          </a:p>
        </p:txBody>
      </p:sp>
    </p:spTree>
    <p:extLst>
      <p:ext uri="{BB962C8B-B14F-4D97-AF65-F5344CB8AC3E}">
        <p14:creationId xmlns:p14="http://schemas.microsoft.com/office/powerpoint/2010/main" val="401299843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7"/>
          <p:cNvSpPr>
            <a:spLocks noGrp="1" noChangeArrowheads="1"/>
          </p:cNvSpPr>
          <p:nvPr>
            <p:ph type="sldNum" sz="quarter" idx="5"/>
          </p:nvPr>
        </p:nvSpPr>
        <p:spPr>
          <a:noFill/>
        </p:spPr>
        <p:txBody>
          <a:bodyPr/>
          <a:lstStyle/>
          <a:p>
            <a:fld id="{62D2E1F4-F80D-42D0-A901-3342AB0C3A12}" type="slidenum">
              <a:rPr lang="es-ES_tradnl" smtClean="0"/>
              <a:pPr/>
              <a:t>45</a:t>
            </a:fld>
            <a:endParaRPr lang="es-ES_tradnl"/>
          </a:p>
        </p:txBody>
      </p:sp>
      <p:sp>
        <p:nvSpPr>
          <p:cNvPr id="162819" name="Rectangle 2"/>
          <p:cNvSpPr>
            <a:spLocks noGrp="1" noRot="1" noChangeAspect="1" noChangeArrowheads="1" noTextEdit="1"/>
          </p:cNvSpPr>
          <p:nvPr>
            <p:ph type="sldImg"/>
          </p:nvPr>
        </p:nvSpPr>
        <p:spPr>
          <a:ln/>
        </p:spPr>
      </p:sp>
      <p:sp>
        <p:nvSpPr>
          <p:cNvPr id="162820" name="Rectangle 3"/>
          <p:cNvSpPr>
            <a:spLocks noGrp="1" noChangeArrowheads="1"/>
          </p:cNvSpPr>
          <p:nvPr>
            <p:ph type="body" idx="1"/>
          </p:nvPr>
        </p:nvSpPr>
        <p:spPr>
          <a:noFill/>
          <a:ln/>
        </p:spPr>
        <p:txBody>
          <a:bodyPr/>
          <a:lstStyle/>
          <a:p>
            <a:pPr marL="1143000" lvl="2" indent="-228600"/>
            <a:r>
              <a:rPr lang="es-AR" b="1"/>
              <a:t>Sistema de puesta a tierra y puenteado</a:t>
            </a:r>
          </a:p>
          <a:p>
            <a:pPr marL="228600" indent="-228600"/>
            <a:r>
              <a:rPr lang="es-AR"/>
              <a:t>El sistema de puesta  a tierra y puenteo establecido en estándar  ANSI/TIA/EIA-607 es un componente importante de cualquier sistema de cableado estructurado moderno. El gabinete deberá disponer de una toma de tierra, conectada a la tierra general de la instalación eléctrica, para efectuar las conexiones de todo equipamiento. El conducto de tierra no siempre se halla indicado en planos y puede ser único para ramales o circuitos que pasen por las mismas cajas, conductos ó bandejas. </a:t>
            </a:r>
          </a:p>
          <a:p>
            <a:pPr marL="228600" indent="-228600"/>
            <a:r>
              <a:rPr lang="es-AR"/>
              <a:t>Los cables de tierra de seguridad serán puestos a tierra en el subsuelo. Se instalará una puesta de tierra para uso exclusivo de la red eléctrica. Se deberá instalar una jabalina de cobre, tipo Coperweld para obtener una puesta a tierra menor a 0.5 ohm. Todas las salidas eléctricas para computadoras deben ser polarizadas y llevadas a una tierra común, todos los equipos de comunicaciones y computadoras deben de estar conectados a fuentes de poder ininterrumpibles (UPS) para evitar perdidas de información, todos los componentes metálicos tanto de la estructura como del mismo cableado deben ser debidamente llevados a tierra para evitar descargas por acumulación de estática.</a:t>
            </a:r>
            <a:endParaRPr lang="es-E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7"/>
          <p:cNvSpPr>
            <a:spLocks noGrp="1" noChangeArrowheads="1"/>
          </p:cNvSpPr>
          <p:nvPr>
            <p:ph type="sldNum" sz="quarter" idx="5"/>
          </p:nvPr>
        </p:nvSpPr>
        <p:spPr>
          <a:noFill/>
        </p:spPr>
        <p:txBody>
          <a:bodyPr/>
          <a:lstStyle/>
          <a:p>
            <a:fld id="{BF8A84D9-11FE-47AC-A6EC-79F2FDB3C584}" type="slidenum">
              <a:rPr lang="es-ES_tradnl" smtClean="0"/>
              <a:pPr/>
              <a:t>46</a:t>
            </a:fld>
            <a:endParaRPr lang="es-ES_tradnl"/>
          </a:p>
        </p:txBody>
      </p:sp>
      <p:sp>
        <p:nvSpPr>
          <p:cNvPr id="163843" name="Rectangle 2"/>
          <p:cNvSpPr>
            <a:spLocks noGrp="1" noRot="1" noChangeAspect="1" noChangeArrowheads="1" noTextEdit="1"/>
          </p:cNvSpPr>
          <p:nvPr>
            <p:ph type="sldImg"/>
          </p:nvPr>
        </p:nvSpPr>
        <p:spPr>
          <a:ln/>
        </p:spPr>
      </p:sp>
      <p:sp>
        <p:nvSpPr>
          <p:cNvPr id="163844" name="Rectangle 3"/>
          <p:cNvSpPr>
            <a:spLocks noGrp="1" noChangeArrowheads="1"/>
          </p:cNvSpPr>
          <p:nvPr>
            <p:ph type="body" idx="1"/>
          </p:nvPr>
        </p:nvSpPr>
        <p:spPr>
          <a:noFill/>
          <a:ln/>
        </p:spPr>
        <p:txBody>
          <a:bodyPr/>
          <a:lstStyle/>
          <a:p>
            <a:pPr marL="1143000" lvl="2" indent="-228600"/>
            <a:r>
              <a:rPr lang="es-AR" b="1"/>
              <a:t>Sistema de puesta a tierra y puenteado</a:t>
            </a:r>
          </a:p>
          <a:p>
            <a:pPr marL="228600" indent="-228600"/>
            <a:r>
              <a:rPr lang="es-AR"/>
              <a:t>El sistema de puesta  a tierra y puenteo establecido en estándar  ANSI/TIA/EIA-607 es un componente importante de cualquier sistema de cableado estructurado moderno. El gabinete deberá disponer de una toma de tierra, conectada a la tierra general de la instalación eléctrica, para efectuar las conexiones de todo equipamiento. El conducto de tierra no siempre se halla indicado en planos y puede ser único para ramales o circuitos que pasen por las mismas cajas, conductos ó bandejas. </a:t>
            </a:r>
          </a:p>
          <a:p>
            <a:pPr marL="228600" indent="-228600"/>
            <a:r>
              <a:rPr lang="es-AR"/>
              <a:t>Los cables de tierra de seguridad serán puestos a tierra en el subsuelo. Se instalará una puesta de tierra para uso exclusivo de la red eléctrica. Se deberá instalar una jabalina de cobre, tipo Coperweld para obtener una puesta a tierra menor a 0.5 ohm. Todas las salidas eléctricas para computadoras deben ser polarizadas y llevadas a una tierra común, todos los equipos de comunicaciones y computadoras deben de estar conectados a fuentes de poder ininterrumpibles (UPS) para evitar perdidas de información, todos los componentes metálicos tanto de la estructura como del mismo cableado deben ser debidamente llevados a tierra para evitar descargas por acumulación de estática.</a:t>
            </a:r>
            <a:endParaRPr lang="es-E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7"/>
          <p:cNvSpPr>
            <a:spLocks noGrp="1" noChangeArrowheads="1"/>
          </p:cNvSpPr>
          <p:nvPr>
            <p:ph type="sldNum" sz="quarter" idx="5"/>
          </p:nvPr>
        </p:nvSpPr>
        <p:spPr>
          <a:noFill/>
        </p:spPr>
        <p:txBody>
          <a:bodyPr/>
          <a:lstStyle/>
          <a:p>
            <a:fld id="{539AEBEF-C82A-4A28-A35E-60D208D5D78A}" type="slidenum">
              <a:rPr lang="es-ES_tradnl" smtClean="0"/>
              <a:pPr/>
              <a:t>47</a:t>
            </a:fld>
            <a:endParaRPr lang="es-ES_tradnl"/>
          </a:p>
        </p:txBody>
      </p:sp>
      <p:sp>
        <p:nvSpPr>
          <p:cNvPr id="164867" name="Rectangle 2"/>
          <p:cNvSpPr>
            <a:spLocks noGrp="1" noRot="1" noChangeAspect="1" noChangeArrowheads="1" noTextEdit="1"/>
          </p:cNvSpPr>
          <p:nvPr>
            <p:ph type="sldImg"/>
          </p:nvPr>
        </p:nvSpPr>
        <p:spPr>
          <a:ln/>
        </p:spPr>
      </p:sp>
      <p:sp>
        <p:nvSpPr>
          <p:cNvPr id="164868" name="Rectangle 3"/>
          <p:cNvSpPr>
            <a:spLocks noGrp="1" noChangeArrowheads="1"/>
          </p:cNvSpPr>
          <p:nvPr>
            <p:ph type="body" idx="1"/>
          </p:nvPr>
        </p:nvSpPr>
        <p:spPr>
          <a:noFill/>
          <a:ln/>
        </p:spPr>
        <p:txBody>
          <a:bodyPr/>
          <a:lstStyle/>
          <a:p>
            <a:pPr marL="2057400" lvl="4" indent="-228600"/>
            <a:r>
              <a:rPr lang="es-ES" b="1"/>
              <a:t>Administración del sistema de cableado</a:t>
            </a:r>
            <a:endParaRPr lang="es-AR" b="1"/>
          </a:p>
          <a:p>
            <a:pPr marL="2057400" lvl="4" indent="-228600"/>
            <a:r>
              <a:rPr lang="es-ES" b="1"/>
              <a:t>La administración del sistema de cableado incluye la documentación de los cables, terminaciones de los mismos, cruzadas, paneles de “patcheo”, armarios de telecomunicaciones y otros espacios ocupados por los sistemas de telecomunicaciones.</a:t>
            </a:r>
          </a:p>
          <a:p>
            <a:pPr marL="1143000" lvl="2" indent="-228600"/>
            <a:r>
              <a:rPr lang="es-ES" b="1"/>
              <a:t>La documentación es un componente de la máxima importancia para la operación y el mantenimiento de los sistemas de telecomunicaciones. Dicha documentación puede ser totalmente sobre papel, pero hoy en día resulta mucho más aconsejable la utilización de sistemas basados en computadoras. Resulta importante poder disponer, en todo momento, de la documentación actualizada, y fácilmente actualizable, dada la gran variabilidad de las instalaciones debido a mudanzas, incorporación de nuevos servicios, expansión de los existentes, etc.</a:t>
            </a:r>
          </a:p>
          <a:p>
            <a:pPr marL="1143000" lvl="2" indent="-228600"/>
            <a:r>
              <a:rPr lang="es-ES" b="1"/>
              <a:t>La norma TIA/EIA 606 proporciona una guía que puede ser de utilidad para la ejecución de la administración de los sistemas de cableado. Los principales fabricantes de equipamiento para cableado disponen también de software específico para administración.</a:t>
            </a: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7"/>
          <p:cNvSpPr>
            <a:spLocks noGrp="1" noChangeArrowheads="1"/>
          </p:cNvSpPr>
          <p:nvPr>
            <p:ph type="sldNum" sz="quarter" idx="5"/>
          </p:nvPr>
        </p:nvSpPr>
        <p:spPr>
          <a:noFill/>
        </p:spPr>
        <p:txBody>
          <a:bodyPr/>
          <a:lstStyle/>
          <a:p>
            <a:fld id="{CAE851F0-EA0A-4A6D-B2EA-71537F0AB0A1}" type="slidenum">
              <a:rPr lang="es-ES_tradnl" smtClean="0"/>
              <a:pPr/>
              <a:t>49</a:t>
            </a:fld>
            <a:endParaRPr lang="es-ES_tradnl"/>
          </a:p>
        </p:txBody>
      </p:sp>
      <p:sp>
        <p:nvSpPr>
          <p:cNvPr id="165891" name="Rectangle 2"/>
          <p:cNvSpPr>
            <a:spLocks noGrp="1" noRot="1" noChangeAspect="1" noChangeArrowheads="1" noTextEdit="1"/>
          </p:cNvSpPr>
          <p:nvPr>
            <p:ph type="sldImg"/>
          </p:nvPr>
        </p:nvSpPr>
        <p:spPr>
          <a:ln/>
        </p:spPr>
      </p:sp>
      <p:sp>
        <p:nvSpPr>
          <p:cNvPr id="165892" name="Rectangle 3"/>
          <p:cNvSpPr>
            <a:spLocks noGrp="1" noChangeArrowheads="1"/>
          </p:cNvSpPr>
          <p:nvPr>
            <p:ph type="body" idx="1"/>
          </p:nvPr>
        </p:nvSpPr>
        <p:spPr>
          <a:noFill/>
          <a:ln/>
        </p:spPr>
        <p:txBody>
          <a:bodyPr/>
          <a:lstStyle/>
          <a:p>
            <a:endParaRPr lang="es-E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7"/>
          <p:cNvSpPr>
            <a:spLocks noGrp="1" noChangeArrowheads="1"/>
          </p:cNvSpPr>
          <p:nvPr>
            <p:ph type="sldNum" sz="quarter" idx="5"/>
          </p:nvPr>
        </p:nvSpPr>
        <p:spPr>
          <a:noFill/>
        </p:spPr>
        <p:txBody>
          <a:bodyPr/>
          <a:lstStyle/>
          <a:p>
            <a:fld id="{ADCDEA14-DD61-4D6D-A2D6-EA6720C0E615}" type="slidenum">
              <a:rPr lang="es-ES_tradnl" smtClean="0"/>
              <a:pPr/>
              <a:t>50</a:t>
            </a:fld>
            <a:endParaRPr lang="es-ES_tradnl"/>
          </a:p>
        </p:txBody>
      </p:sp>
      <p:sp>
        <p:nvSpPr>
          <p:cNvPr id="166915" name="Rectangle 2"/>
          <p:cNvSpPr>
            <a:spLocks noGrp="1" noRot="1" noChangeAspect="1" noChangeArrowheads="1" noTextEdit="1"/>
          </p:cNvSpPr>
          <p:nvPr>
            <p:ph type="sldImg"/>
          </p:nvPr>
        </p:nvSpPr>
        <p:spPr>
          <a:ln/>
        </p:spPr>
      </p:sp>
      <p:sp>
        <p:nvSpPr>
          <p:cNvPr id="166916" name="Rectangle 3"/>
          <p:cNvSpPr>
            <a:spLocks noGrp="1" noChangeArrowheads="1"/>
          </p:cNvSpPr>
          <p:nvPr>
            <p:ph type="body" idx="1"/>
          </p:nvPr>
        </p:nvSpPr>
        <p:spPr>
          <a:noFill/>
          <a:ln/>
        </p:spPr>
        <p:txBody>
          <a:bodyPr/>
          <a:lstStyle/>
          <a:p>
            <a:endParaRPr lang="es-E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7"/>
          <p:cNvSpPr>
            <a:spLocks noGrp="1" noChangeArrowheads="1"/>
          </p:cNvSpPr>
          <p:nvPr>
            <p:ph type="sldNum" sz="quarter" idx="5"/>
          </p:nvPr>
        </p:nvSpPr>
        <p:spPr>
          <a:noFill/>
        </p:spPr>
        <p:txBody>
          <a:bodyPr/>
          <a:lstStyle/>
          <a:p>
            <a:fld id="{ADF2E6FC-2168-42D8-9C0C-7FCDB299A715}" type="slidenum">
              <a:rPr lang="es-ES_tradnl" smtClean="0"/>
              <a:pPr/>
              <a:t>5</a:t>
            </a:fld>
            <a:endParaRPr lang="es-ES_tradnl"/>
          </a:p>
        </p:txBody>
      </p:sp>
      <p:sp>
        <p:nvSpPr>
          <p:cNvPr id="131075" name="Rectangle 2"/>
          <p:cNvSpPr>
            <a:spLocks noGrp="1" noRot="1" noChangeAspect="1" noChangeArrowheads="1" noTextEdit="1"/>
          </p:cNvSpPr>
          <p:nvPr>
            <p:ph type="sldImg"/>
          </p:nvPr>
        </p:nvSpPr>
        <p:spPr>
          <a:ln/>
        </p:spPr>
      </p:sp>
      <p:sp>
        <p:nvSpPr>
          <p:cNvPr id="131076" name="Rectangle 3"/>
          <p:cNvSpPr>
            <a:spLocks noGrp="1" noChangeArrowheads="1"/>
          </p:cNvSpPr>
          <p:nvPr>
            <p:ph type="body" idx="1"/>
          </p:nvPr>
        </p:nvSpPr>
        <p:spPr>
          <a:noFill/>
          <a:ln/>
        </p:spPr>
        <p:txBody>
          <a:bodyPr/>
          <a:lstStyle/>
          <a:p>
            <a:endParaRPr lang="es-E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7"/>
          <p:cNvSpPr>
            <a:spLocks noGrp="1" noChangeArrowheads="1"/>
          </p:cNvSpPr>
          <p:nvPr>
            <p:ph type="sldNum" sz="quarter" idx="5"/>
          </p:nvPr>
        </p:nvSpPr>
        <p:spPr>
          <a:noFill/>
        </p:spPr>
        <p:txBody>
          <a:bodyPr/>
          <a:lstStyle/>
          <a:p>
            <a:fld id="{1986DAA5-2E1D-4DA4-9D21-09840E8ABA28}" type="slidenum">
              <a:rPr lang="es-ES_tradnl" smtClean="0"/>
              <a:pPr/>
              <a:t>51</a:t>
            </a:fld>
            <a:endParaRPr lang="es-ES_tradnl"/>
          </a:p>
        </p:txBody>
      </p:sp>
      <p:sp>
        <p:nvSpPr>
          <p:cNvPr id="167939" name="Rectangle 2"/>
          <p:cNvSpPr>
            <a:spLocks noGrp="1" noRot="1" noChangeAspect="1" noChangeArrowheads="1" noTextEdit="1"/>
          </p:cNvSpPr>
          <p:nvPr>
            <p:ph type="sldImg"/>
          </p:nvPr>
        </p:nvSpPr>
        <p:spPr>
          <a:ln/>
        </p:spPr>
      </p:sp>
      <p:sp>
        <p:nvSpPr>
          <p:cNvPr id="167940" name="Rectangle 3"/>
          <p:cNvSpPr>
            <a:spLocks noGrp="1" noChangeArrowheads="1"/>
          </p:cNvSpPr>
          <p:nvPr>
            <p:ph type="body" idx="1"/>
          </p:nvPr>
        </p:nvSpPr>
        <p:spPr>
          <a:noFill/>
          <a:ln/>
        </p:spPr>
        <p:txBody>
          <a:bodyPr/>
          <a:lstStyle/>
          <a:p>
            <a:endParaRPr lang="es-E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Rectangle 7"/>
          <p:cNvSpPr txBox="1">
            <a:spLocks noGrp="1" noChangeArrowheads="1"/>
          </p:cNvSpPr>
          <p:nvPr/>
        </p:nvSpPr>
        <p:spPr bwMode="auto">
          <a:xfrm>
            <a:off x="3886200" y="8576707"/>
            <a:ext cx="2971800" cy="451406"/>
          </a:xfrm>
          <a:prstGeom prst="rect">
            <a:avLst/>
          </a:prstGeom>
          <a:noFill/>
          <a:ln w="9525">
            <a:noFill/>
            <a:miter lim="800000"/>
            <a:headEnd/>
            <a:tailEnd/>
          </a:ln>
        </p:spPr>
        <p:txBody>
          <a:bodyPr anchor="b"/>
          <a:lstStyle/>
          <a:p>
            <a:pPr algn="r"/>
            <a:fld id="{F045B4FC-1991-478C-8267-F79FED7529B8}" type="slidenum">
              <a:rPr lang="es-ES_tradnl" sz="1200"/>
              <a:pPr algn="r"/>
              <a:t>52</a:t>
            </a:fld>
            <a:endParaRPr lang="es-ES_tradnl" sz="1200"/>
          </a:p>
        </p:txBody>
      </p:sp>
      <p:sp>
        <p:nvSpPr>
          <p:cNvPr id="198659" name="Rectangle 2"/>
          <p:cNvSpPr>
            <a:spLocks noGrp="1" noRot="1" noChangeAspect="1" noChangeArrowheads="1" noTextEdit="1"/>
          </p:cNvSpPr>
          <p:nvPr>
            <p:ph type="sldImg"/>
          </p:nvPr>
        </p:nvSpPr>
        <p:spPr>
          <a:ln/>
        </p:spPr>
      </p:sp>
      <p:sp>
        <p:nvSpPr>
          <p:cNvPr id="198660" name="Rectangle 3"/>
          <p:cNvSpPr>
            <a:spLocks noGrp="1" noChangeArrowheads="1"/>
          </p:cNvSpPr>
          <p:nvPr>
            <p:ph type="body" idx="1"/>
          </p:nvPr>
        </p:nvSpPr>
        <p:spPr>
          <a:noFill/>
          <a:ln/>
        </p:spPr>
        <p:txBody>
          <a:bodyPr/>
          <a:lstStyle/>
          <a:p>
            <a:r>
              <a:rPr lang="es-ES" sz="1200" b="0" i="0" kern="1200" dirty="0" err="1">
                <a:solidFill>
                  <a:schemeClr val="tx1"/>
                </a:solidFill>
                <a:effectLst/>
                <a:latin typeface="Times New Roman" pitchFamily="18" charset="0"/>
                <a:ea typeface="+mn-ea"/>
                <a:cs typeface="+mn-cs"/>
              </a:rPr>
              <a:t>Patch</a:t>
            </a:r>
            <a:r>
              <a:rPr lang="es-ES" sz="1200" b="0" i="0" kern="1200" dirty="0">
                <a:solidFill>
                  <a:schemeClr val="tx1"/>
                </a:solidFill>
                <a:effectLst/>
                <a:latin typeface="Times New Roman" pitchFamily="18" charset="0"/>
                <a:ea typeface="+mn-ea"/>
                <a:cs typeface="+mn-cs"/>
              </a:rPr>
              <a:t> Panel son utilizados en algún punto de una red informática donde todos los cables de red terminan. Se puede definir como paneles donde se ubican los puertos de una red, normalmente localizados en un bastidor o rack de telecomunicaciones.</a:t>
            </a:r>
            <a:endParaRPr lang="es-ES" dirty="0"/>
          </a:p>
        </p:txBody>
      </p:sp>
    </p:spTree>
    <p:extLst>
      <p:ext uri="{BB962C8B-B14F-4D97-AF65-F5344CB8AC3E}">
        <p14:creationId xmlns:p14="http://schemas.microsoft.com/office/powerpoint/2010/main" val="228666412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7"/>
          <p:cNvSpPr>
            <a:spLocks noGrp="1" noChangeArrowheads="1"/>
          </p:cNvSpPr>
          <p:nvPr>
            <p:ph type="sldNum" sz="quarter" idx="5"/>
          </p:nvPr>
        </p:nvSpPr>
        <p:spPr>
          <a:noFill/>
        </p:spPr>
        <p:txBody>
          <a:bodyPr/>
          <a:lstStyle/>
          <a:p>
            <a:fld id="{83BD49F5-FE67-4150-9CC0-96C51CE89075}" type="slidenum">
              <a:rPr lang="es-ES_tradnl" smtClean="0"/>
              <a:pPr/>
              <a:t>53</a:t>
            </a:fld>
            <a:endParaRPr lang="es-ES_tradnl"/>
          </a:p>
        </p:txBody>
      </p:sp>
      <p:sp>
        <p:nvSpPr>
          <p:cNvPr id="168963" name="Rectangle 2"/>
          <p:cNvSpPr>
            <a:spLocks noGrp="1" noRot="1" noChangeAspect="1" noChangeArrowheads="1" noTextEdit="1"/>
          </p:cNvSpPr>
          <p:nvPr>
            <p:ph type="sldImg"/>
          </p:nvPr>
        </p:nvSpPr>
        <p:spPr>
          <a:ln/>
        </p:spPr>
      </p:sp>
      <p:sp>
        <p:nvSpPr>
          <p:cNvPr id="168964" name="Rectangle 3"/>
          <p:cNvSpPr>
            <a:spLocks noGrp="1" noChangeArrowheads="1"/>
          </p:cNvSpPr>
          <p:nvPr>
            <p:ph type="body" idx="1"/>
          </p:nvPr>
        </p:nvSpPr>
        <p:spPr>
          <a:noFill/>
          <a:ln/>
        </p:spPr>
        <p:txBody>
          <a:bodyPr/>
          <a:lstStyle/>
          <a:p>
            <a:endParaRPr lang="es-E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7"/>
          <p:cNvSpPr>
            <a:spLocks noGrp="1" noChangeArrowheads="1"/>
          </p:cNvSpPr>
          <p:nvPr>
            <p:ph type="sldNum" sz="quarter" idx="5"/>
          </p:nvPr>
        </p:nvSpPr>
        <p:spPr>
          <a:noFill/>
        </p:spPr>
        <p:txBody>
          <a:bodyPr/>
          <a:lstStyle/>
          <a:p>
            <a:fld id="{AF8B7089-97B3-4AAE-8CF1-78DAE4723F46}" type="slidenum">
              <a:rPr lang="es-ES_tradnl" smtClean="0"/>
              <a:pPr/>
              <a:t>54</a:t>
            </a:fld>
            <a:endParaRPr lang="es-ES_tradnl"/>
          </a:p>
        </p:txBody>
      </p:sp>
      <p:sp>
        <p:nvSpPr>
          <p:cNvPr id="169987" name="Rectangle 2"/>
          <p:cNvSpPr>
            <a:spLocks noGrp="1" noRot="1" noChangeAspect="1" noChangeArrowheads="1" noTextEdit="1"/>
          </p:cNvSpPr>
          <p:nvPr>
            <p:ph type="sldImg"/>
          </p:nvPr>
        </p:nvSpPr>
        <p:spPr>
          <a:ln/>
        </p:spPr>
      </p:sp>
      <p:sp>
        <p:nvSpPr>
          <p:cNvPr id="169988" name="Rectangle 3"/>
          <p:cNvSpPr>
            <a:spLocks noGrp="1" noChangeArrowheads="1"/>
          </p:cNvSpPr>
          <p:nvPr>
            <p:ph type="body" idx="1"/>
          </p:nvPr>
        </p:nvSpPr>
        <p:spPr>
          <a:noFill/>
          <a:ln/>
        </p:spPr>
        <p:txBody>
          <a:bodyPr/>
          <a:lstStyle/>
          <a:p>
            <a:endParaRPr lang="es-E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7"/>
          <p:cNvSpPr>
            <a:spLocks noGrp="1" noChangeArrowheads="1"/>
          </p:cNvSpPr>
          <p:nvPr>
            <p:ph type="sldNum" sz="quarter" idx="5"/>
          </p:nvPr>
        </p:nvSpPr>
        <p:spPr>
          <a:noFill/>
        </p:spPr>
        <p:txBody>
          <a:bodyPr/>
          <a:lstStyle/>
          <a:p>
            <a:fld id="{DCF67596-4FD3-4BF0-B07E-3942C0D52E94}" type="slidenum">
              <a:rPr lang="es-ES_tradnl" smtClean="0"/>
              <a:pPr/>
              <a:t>57</a:t>
            </a:fld>
            <a:endParaRPr lang="es-ES_tradnl"/>
          </a:p>
        </p:txBody>
      </p:sp>
      <p:sp>
        <p:nvSpPr>
          <p:cNvPr id="171011" name="Rectangle 2"/>
          <p:cNvSpPr>
            <a:spLocks noGrp="1" noRot="1" noChangeAspect="1" noChangeArrowheads="1" noTextEdit="1"/>
          </p:cNvSpPr>
          <p:nvPr>
            <p:ph type="sldImg"/>
          </p:nvPr>
        </p:nvSpPr>
        <p:spPr>
          <a:ln/>
        </p:spPr>
      </p:sp>
      <p:sp>
        <p:nvSpPr>
          <p:cNvPr id="171012" name="Rectangle 3"/>
          <p:cNvSpPr>
            <a:spLocks noGrp="1" noChangeArrowheads="1"/>
          </p:cNvSpPr>
          <p:nvPr>
            <p:ph type="body" idx="1"/>
          </p:nvPr>
        </p:nvSpPr>
        <p:spPr>
          <a:noFill/>
          <a:ln/>
        </p:spPr>
        <p:txBody>
          <a:bodyPr/>
          <a:lstStyle/>
          <a:p>
            <a:endParaRPr lang="es-E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7"/>
          <p:cNvSpPr>
            <a:spLocks noGrp="1" noChangeArrowheads="1"/>
          </p:cNvSpPr>
          <p:nvPr>
            <p:ph type="sldNum" sz="quarter" idx="5"/>
          </p:nvPr>
        </p:nvSpPr>
        <p:spPr>
          <a:noFill/>
        </p:spPr>
        <p:txBody>
          <a:bodyPr/>
          <a:lstStyle/>
          <a:p>
            <a:fld id="{3E0CF706-78F7-46A5-AEE2-C20EE33A16E3}" type="slidenum">
              <a:rPr lang="es-ES_tradnl" smtClean="0"/>
              <a:pPr/>
              <a:t>58</a:t>
            </a:fld>
            <a:endParaRPr lang="es-ES_tradnl"/>
          </a:p>
        </p:txBody>
      </p:sp>
      <p:sp>
        <p:nvSpPr>
          <p:cNvPr id="172035" name="Rectangle 2"/>
          <p:cNvSpPr>
            <a:spLocks noGrp="1" noRot="1" noChangeAspect="1" noChangeArrowheads="1" noTextEdit="1"/>
          </p:cNvSpPr>
          <p:nvPr>
            <p:ph type="sldImg"/>
          </p:nvPr>
        </p:nvSpPr>
        <p:spPr>
          <a:ln/>
        </p:spPr>
      </p:sp>
      <p:sp>
        <p:nvSpPr>
          <p:cNvPr id="172036" name="Rectangle 3"/>
          <p:cNvSpPr>
            <a:spLocks noGrp="1" noChangeArrowheads="1"/>
          </p:cNvSpPr>
          <p:nvPr>
            <p:ph type="body" idx="1"/>
          </p:nvPr>
        </p:nvSpPr>
        <p:spPr>
          <a:noFill/>
          <a:ln/>
        </p:spPr>
        <p:txBody>
          <a:bodyPr/>
          <a:lstStyle/>
          <a:p>
            <a:endParaRPr lang="es-E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95FCB60F-765E-40D1-8788-80E56A612E42}" type="slidenum">
              <a:rPr lang="es-ES_tradnl" smtClean="0"/>
              <a:pPr/>
              <a:t>59</a:t>
            </a:fld>
            <a:endParaRPr lang="es-ES_tradnl"/>
          </a:p>
        </p:txBody>
      </p:sp>
    </p:spTree>
    <p:extLst>
      <p:ext uri="{BB962C8B-B14F-4D97-AF65-F5344CB8AC3E}">
        <p14:creationId xmlns:p14="http://schemas.microsoft.com/office/powerpoint/2010/main" val="8930538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7"/>
          <p:cNvSpPr>
            <a:spLocks noGrp="1" noChangeArrowheads="1"/>
          </p:cNvSpPr>
          <p:nvPr>
            <p:ph type="sldNum" sz="quarter" idx="5"/>
          </p:nvPr>
        </p:nvSpPr>
        <p:spPr>
          <a:noFill/>
        </p:spPr>
        <p:txBody>
          <a:bodyPr/>
          <a:lstStyle/>
          <a:p>
            <a:fld id="{5824C5ED-63F4-4DA0-B13C-07989F04873E}" type="slidenum">
              <a:rPr lang="es-ES_tradnl" smtClean="0"/>
              <a:pPr/>
              <a:t>6</a:t>
            </a:fld>
            <a:endParaRPr lang="es-ES_tradnl"/>
          </a:p>
        </p:txBody>
      </p:sp>
      <p:sp>
        <p:nvSpPr>
          <p:cNvPr id="132099" name="Rectangle 2"/>
          <p:cNvSpPr>
            <a:spLocks noGrp="1" noRot="1" noChangeAspect="1" noChangeArrowheads="1" noTextEdit="1"/>
          </p:cNvSpPr>
          <p:nvPr>
            <p:ph type="sldImg"/>
          </p:nvPr>
        </p:nvSpPr>
        <p:spPr>
          <a:ln/>
        </p:spPr>
      </p:sp>
      <p:sp>
        <p:nvSpPr>
          <p:cNvPr id="132100" name="Rectangle 3"/>
          <p:cNvSpPr>
            <a:spLocks noGrp="1" noChangeArrowheads="1"/>
          </p:cNvSpPr>
          <p:nvPr>
            <p:ph type="body" idx="1"/>
          </p:nvPr>
        </p:nvSpPr>
        <p:spPr>
          <a:noFill/>
          <a:ln/>
        </p:spPr>
        <p:txBody>
          <a:bodyPr/>
          <a:lstStyle/>
          <a:p>
            <a:endParaRPr lang="es-E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p:cNvSpPr>
            <a:spLocks noGrp="1" noChangeArrowheads="1"/>
          </p:cNvSpPr>
          <p:nvPr>
            <p:ph type="sldNum" sz="quarter" idx="5"/>
          </p:nvPr>
        </p:nvSpPr>
        <p:spPr>
          <a:noFill/>
        </p:spPr>
        <p:txBody>
          <a:bodyPr/>
          <a:lstStyle/>
          <a:p>
            <a:fld id="{9FA0D77B-DBD2-49EA-B576-30CF30093B8C}" type="slidenum">
              <a:rPr lang="es-ES_tradnl" smtClean="0"/>
              <a:pPr/>
              <a:t>7</a:t>
            </a:fld>
            <a:endParaRPr lang="es-ES_tradnl"/>
          </a:p>
        </p:txBody>
      </p:sp>
      <p:sp>
        <p:nvSpPr>
          <p:cNvPr id="133123" name="Rectangle 2"/>
          <p:cNvSpPr>
            <a:spLocks noGrp="1" noRot="1" noChangeAspect="1" noChangeArrowheads="1" noTextEdit="1"/>
          </p:cNvSpPr>
          <p:nvPr>
            <p:ph type="sldImg"/>
          </p:nvPr>
        </p:nvSpPr>
        <p:spPr>
          <a:ln/>
        </p:spPr>
      </p:sp>
      <p:sp>
        <p:nvSpPr>
          <p:cNvPr id="133124" name="Rectangle 3"/>
          <p:cNvSpPr>
            <a:spLocks noGrp="1" noChangeArrowheads="1"/>
          </p:cNvSpPr>
          <p:nvPr>
            <p:ph type="body" idx="1"/>
          </p:nvPr>
        </p:nvSpPr>
        <p:spPr>
          <a:noFill/>
          <a:ln/>
        </p:spPr>
        <p:txBody>
          <a:bodyPr/>
          <a:lstStyle/>
          <a:p>
            <a:endParaRPr lang="es-E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7"/>
          <p:cNvSpPr>
            <a:spLocks noGrp="1" noChangeArrowheads="1"/>
          </p:cNvSpPr>
          <p:nvPr>
            <p:ph type="sldNum" sz="quarter" idx="5"/>
          </p:nvPr>
        </p:nvSpPr>
        <p:spPr>
          <a:noFill/>
        </p:spPr>
        <p:txBody>
          <a:bodyPr/>
          <a:lstStyle/>
          <a:p>
            <a:fld id="{BB747EE0-3148-4347-B2FC-F936BA5A7199}" type="slidenum">
              <a:rPr lang="es-ES_tradnl" smtClean="0"/>
              <a:pPr/>
              <a:t>8</a:t>
            </a:fld>
            <a:endParaRPr lang="es-ES_tradnl"/>
          </a:p>
        </p:txBody>
      </p:sp>
      <p:sp>
        <p:nvSpPr>
          <p:cNvPr id="134147" name="Rectangle 2"/>
          <p:cNvSpPr>
            <a:spLocks noGrp="1" noRot="1" noChangeAspect="1" noChangeArrowheads="1" noTextEdit="1"/>
          </p:cNvSpPr>
          <p:nvPr>
            <p:ph type="sldImg"/>
          </p:nvPr>
        </p:nvSpPr>
        <p:spPr>
          <a:ln/>
        </p:spPr>
      </p:sp>
      <p:sp>
        <p:nvSpPr>
          <p:cNvPr id="134148" name="Rectangle 3"/>
          <p:cNvSpPr>
            <a:spLocks noGrp="1" noChangeArrowheads="1"/>
          </p:cNvSpPr>
          <p:nvPr>
            <p:ph type="body" idx="1"/>
          </p:nvPr>
        </p:nvSpPr>
        <p:spPr>
          <a:noFill/>
          <a:ln/>
        </p:spPr>
        <p:txBody>
          <a:bodyPr/>
          <a:lstStyle/>
          <a:p>
            <a:endParaRPr lang="es-E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7"/>
          <p:cNvSpPr>
            <a:spLocks noGrp="1" noChangeArrowheads="1"/>
          </p:cNvSpPr>
          <p:nvPr>
            <p:ph type="sldNum" sz="quarter" idx="5"/>
          </p:nvPr>
        </p:nvSpPr>
        <p:spPr>
          <a:noFill/>
        </p:spPr>
        <p:txBody>
          <a:bodyPr/>
          <a:lstStyle/>
          <a:p>
            <a:fld id="{3D9B7D87-2052-4148-B26C-615479CA8E0A}" type="slidenum">
              <a:rPr lang="es-ES_tradnl" smtClean="0"/>
              <a:pPr/>
              <a:t>9</a:t>
            </a:fld>
            <a:endParaRPr lang="es-ES_tradnl"/>
          </a:p>
        </p:txBody>
      </p:sp>
      <p:sp>
        <p:nvSpPr>
          <p:cNvPr id="135171" name="Rectangle 2"/>
          <p:cNvSpPr>
            <a:spLocks noGrp="1" noRot="1" noChangeAspect="1" noChangeArrowheads="1" noTextEdit="1"/>
          </p:cNvSpPr>
          <p:nvPr>
            <p:ph type="sldImg"/>
          </p:nvPr>
        </p:nvSpPr>
        <p:spPr>
          <a:ln/>
        </p:spPr>
      </p:sp>
      <p:sp>
        <p:nvSpPr>
          <p:cNvPr id="135172" name="Rectangle 3"/>
          <p:cNvSpPr>
            <a:spLocks noGrp="1" noChangeArrowheads="1"/>
          </p:cNvSpPr>
          <p:nvPr>
            <p:ph type="body" idx="1"/>
          </p:nvPr>
        </p:nvSpPr>
        <p:spPr>
          <a:noFill/>
          <a:ln/>
        </p:spPr>
        <p:txBody>
          <a:bodyPr/>
          <a:lstStyle/>
          <a:p>
            <a:endParaRPr lang="es-E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sp>
        <p:nvSpPr>
          <p:cNvPr id="4" name="Rectangle 2"/>
          <p:cNvSpPr>
            <a:spLocks noChangeArrowheads="1"/>
          </p:cNvSpPr>
          <p:nvPr/>
        </p:nvSpPr>
        <p:spPr bwMode="invGray">
          <a:xfrm>
            <a:off x="8809038" y="0"/>
            <a:ext cx="334962" cy="6858000"/>
          </a:xfrm>
          <a:prstGeom prst="rect">
            <a:avLst/>
          </a:prstGeom>
          <a:gradFill rotWithShape="0">
            <a:gsLst>
              <a:gs pos="0">
                <a:schemeClr val="accent2"/>
              </a:gs>
              <a:gs pos="50000">
                <a:schemeClr val="hlink"/>
              </a:gs>
              <a:gs pos="100000">
                <a:schemeClr val="accent2"/>
              </a:gs>
            </a:gsLst>
            <a:lin ang="0" scaled="1"/>
          </a:gradFill>
          <a:ln w="9525">
            <a:noFill/>
            <a:miter lim="800000"/>
            <a:headEnd/>
            <a:tailEnd/>
          </a:ln>
        </p:spPr>
        <p:txBody>
          <a:bodyPr wrap="none" anchor="ctr"/>
          <a:lstStyle/>
          <a:p>
            <a:pPr>
              <a:defRPr/>
            </a:pPr>
            <a:endParaRPr lang="es-ES"/>
          </a:p>
        </p:txBody>
      </p:sp>
      <p:sp>
        <p:nvSpPr>
          <p:cNvPr id="5" name="Freeform 3"/>
          <p:cNvSpPr>
            <a:spLocks/>
          </p:cNvSpPr>
          <p:nvPr/>
        </p:nvSpPr>
        <p:spPr bwMode="white">
          <a:xfrm>
            <a:off x="-9525" y="4489450"/>
            <a:ext cx="5754688" cy="2368550"/>
          </a:xfrm>
          <a:custGeom>
            <a:avLst/>
            <a:gdLst/>
            <a:ahLst/>
            <a:cxnLst>
              <a:cxn ang="0">
                <a:pos x="0" y="1491"/>
              </a:cxn>
              <a:cxn ang="0">
                <a:pos x="0" y="0"/>
              </a:cxn>
              <a:cxn ang="0">
                <a:pos x="171" y="3"/>
              </a:cxn>
              <a:cxn ang="0">
                <a:pos x="355" y="9"/>
              </a:cxn>
              <a:cxn ang="0">
                <a:pos x="499" y="21"/>
              </a:cxn>
              <a:cxn ang="0">
                <a:pos x="650" y="36"/>
              </a:cxn>
              <a:cxn ang="0">
                <a:pos x="809" y="54"/>
              </a:cxn>
              <a:cxn ang="0">
                <a:pos x="957" y="78"/>
              </a:cxn>
              <a:cxn ang="0">
                <a:pos x="1119" y="105"/>
              </a:cxn>
              <a:cxn ang="0">
                <a:pos x="1261" y="133"/>
              </a:cxn>
              <a:cxn ang="0">
                <a:pos x="1441" y="175"/>
              </a:cxn>
              <a:cxn ang="0">
                <a:pos x="1598" y="217"/>
              </a:cxn>
              <a:cxn ang="0">
                <a:pos x="1763" y="269"/>
              </a:cxn>
              <a:cxn ang="0">
                <a:pos x="1887" y="308"/>
              </a:cxn>
              <a:cxn ang="0">
                <a:pos x="2085" y="384"/>
              </a:cxn>
              <a:cxn ang="0">
                <a:pos x="2230" y="444"/>
              </a:cxn>
              <a:cxn ang="0">
                <a:pos x="2456" y="547"/>
              </a:cxn>
              <a:cxn ang="0">
                <a:pos x="2666" y="662"/>
              </a:cxn>
              <a:cxn ang="0">
                <a:pos x="2859" y="786"/>
              </a:cxn>
              <a:cxn ang="0">
                <a:pos x="3046" y="920"/>
              </a:cxn>
              <a:cxn ang="0">
                <a:pos x="3193" y="1038"/>
              </a:cxn>
              <a:cxn ang="0">
                <a:pos x="3332" y="1168"/>
              </a:cxn>
              <a:cxn ang="0">
                <a:pos x="3440" y="1280"/>
              </a:cxn>
              <a:cxn ang="0">
                <a:pos x="3524" y="1380"/>
              </a:cxn>
              <a:cxn ang="0">
                <a:pos x="3624" y="1491"/>
              </a:cxn>
              <a:cxn ang="0">
                <a:pos x="3608" y="1491"/>
              </a:cxn>
              <a:cxn ang="0">
                <a:pos x="0" y="1491"/>
              </a:cxn>
            </a:cxnLst>
            <a:rect l="0" t="0" r="r" b="b"/>
            <a:pathLst>
              <a:path w="3625" h="1492">
                <a:moveTo>
                  <a:pt x="0" y="1491"/>
                </a:moveTo>
                <a:lnTo>
                  <a:pt x="0" y="0"/>
                </a:lnTo>
                <a:lnTo>
                  <a:pt x="171" y="3"/>
                </a:lnTo>
                <a:lnTo>
                  <a:pt x="355" y="9"/>
                </a:lnTo>
                <a:lnTo>
                  <a:pt x="499" y="21"/>
                </a:lnTo>
                <a:lnTo>
                  <a:pt x="650" y="36"/>
                </a:lnTo>
                <a:lnTo>
                  <a:pt x="809" y="54"/>
                </a:lnTo>
                <a:lnTo>
                  <a:pt x="957" y="78"/>
                </a:lnTo>
                <a:lnTo>
                  <a:pt x="1119" y="105"/>
                </a:lnTo>
                <a:lnTo>
                  <a:pt x="1261" y="133"/>
                </a:lnTo>
                <a:lnTo>
                  <a:pt x="1441" y="175"/>
                </a:lnTo>
                <a:lnTo>
                  <a:pt x="1598" y="217"/>
                </a:lnTo>
                <a:lnTo>
                  <a:pt x="1763" y="269"/>
                </a:lnTo>
                <a:lnTo>
                  <a:pt x="1887" y="308"/>
                </a:lnTo>
                <a:lnTo>
                  <a:pt x="2085" y="384"/>
                </a:lnTo>
                <a:lnTo>
                  <a:pt x="2230" y="444"/>
                </a:lnTo>
                <a:lnTo>
                  <a:pt x="2456" y="547"/>
                </a:lnTo>
                <a:lnTo>
                  <a:pt x="2666" y="662"/>
                </a:lnTo>
                <a:lnTo>
                  <a:pt x="2859" y="786"/>
                </a:lnTo>
                <a:lnTo>
                  <a:pt x="3046" y="920"/>
                </a:lnTo>
                <a:lnTo>
                  <a:pt x="3193" y="1038"/>
                </a:lnTo>
                <a:lnTo>
                  <a:pt x="3332" y="1168"/>
                </a:lnTo>
                <a:lnTo>
                  <a:pt x="3440" y="1280"/>
                </a:lnTo>
                <a:lnTo>
                  <a:pt x="3524" y="1380"/>
                </a:lnTo>
                <a:lnTo>
                  <a:pt x="3624" y="1491"/>
                </a:lnTo>
                <a:lnTo>
                  <a:pt x="3608" y="1491"/>
                </a:lnTo>
                <a:lnTo>
                  <a:pt x="0" y="1491"/>
                </a:lnTo>
              </a:path>
            </a:pathLst>
          </a:custGeom>
          <a:gradFill rotWithShape="0">
            <a:gsLst>
              <a:gs pos="0">
                <a:schemeClr val="bg2"/>
              </a:gs>
              <a:gs pos="100000">
                <a:schemeClr val="bg1"/>
              </a:gs>
            </a:gsLst>
            <a:lin ang="5400000" scaled="1"/>
          </a:gradFill>
          <a:ln w="9525" cap="flat" cmpd="sng">
            <a:noFill/>
            <a:prstDash val="solid"/>
            <a:miter lim="800000"/>
            <a:headEnd type="none" w="sm" len="sm"/>
            <a:tailEnd type="none" w="sm" len="sm"/>
          </a:ln>
          <a:effectLst/>
        </p:spPr>
        <p:txBody>
          <a:bodyPr wrap="none" anchor="ctr"/>
          <a:lstStyle/>
          <a:p>
            <a:pPr>
              <a:defRPr/>
            </a:pPr>
            <a:endParaRPr lang="es-ES"/>
          </a:p>
        </p:txBody>
      </p:sp>
      <p:sp>
        <p:nvSpPr>
          <p:cNvPr id="6" name="Freeform 4"/>
          <p:cNvSpPr>
            <a:spLocks/>
          </p:cNvSpPr>
          <p:nvPr/>
        </p:nvSpPr>
        <p:spPr bwMode="white">
          <a:xfrm>
            <a:off x="0" y="3817938"/>
            <a:ext cx="8164513" cy="3019425"/>
          </a:xfrm>
          <a:custGeom>
            <a:avLst/>
            <a:gdLst/>
            <a:ahLst/>
            <a:cxnLst>
              <a:cxn ang="0">
                <a:pos x="2718" y="405"/>
              </a:cxn>
              <a:cxn ang="0">
                <a:pos x="2466" y="333"/>
              </a:cxn>
              <a:cxn ang="0">
                <a:pos x="2202" y="261"/>
              </a:cxn>
              <a:cxn ang="0">
                <a:pos x="1929" y="198"/>
              </a:cxn>
              <a:cxn ang="0">
                <a:pos x="1695" y="153"/>
              </a:cxn>
              <a:cxn ang="0">
                <a:pos x="1434" y="111"/>
              </a:cxn>
              <a:cxn ang="0">
                <a:pos x="1188" y="75"/>
              </a:cxn>
              <a:cxn ang="0">
                <a:pos x="957" y="48"/>
              </a:cxn>
              <a:cxn ang="0">
                <a:pos x="747" y="30"/>
              </a:cxn>
              <a:cxn ang="0">
                <a:pos x="501" y="15"/>
              </a:cxn>
              <a:cxn ang="0">
                <a:pos x="246" y="3"/>
              </a:cxn>
              <a:cxn ang="0">
                <a:pos x="0" y="0"/>
              </a:cxn>
              <a:cxn ang="0">
                <a:pos x="0" y="275"/>
              </a:cxn>
              <a:cxn ang="0">
                <a:pos x="0" y="345"/>
              </a:cxn>
              <a:cxn ang="0">
                <a:pos x="0" y="275"/>
              </a:cxn>
              <a:cxn ang="0">
                <a:pos x="0" y="342"/>
              </a:cxn>
              <a:cxn ang="0">
                <a:pos x="339" y="351"/>
              </a:cxn>
              <a:cxn ang="0">
                <a:pos x="606" y="372"/>
              </a:cxn>
              <a:cxn ang="0">
                <a:pos x="852" y="399"/>
              </a:cxn>
              <a:cxn ang="0">
                <a:pos x="1068" y="435"/>
              </a:cxn>
              <a:cxn ang="0">
                <a:pos x="1275" y="474"/>
              </a:cxn>
              <a:cxn ang="0">
                <a:pos x="1545" y="540"/>
              </a:cxn>
              <a:cxn ang="0">
                <a:pos x="1761" y="603"/>
              </a:cxn>
              <a:cxn ang="0">
                <a:pos x="1971" y="678"/>
              </a:cxn>
              <a:cxn ang="0">
                <a:pos x="2166" y="747"/>
              </a:cxn>
              <a:cxn ang="0">
                <a:pos x="2397" y="852"/>
              </a:cxn>
              <a:cxn ang="0">
                <a:pos x="2613" y="960"/>
              </a:cxn>
              <a:cxn ang="0">
                <a:pos x="2832" y="1095"/>
              </a:cxn>
              <a:cxn ang="0">
                <a:pos x="3012" y="1212"/>
              </a:cxn>
              <a:cxn ang="0">
                <a:pos x="3186" y="1347"/>
              </a:cxn>
              <a:cxn ang="0">
                <a:pos x="3351" y="1497"/>
              </a:cxn>
              <a:cxn ang="0">
                <a:pos x="3480" y="1629"/>
              </a:cxn>
              <a:cxn ang="0">
                <a:pos x="3612" y="1785"/>
              </a:cxn>
              <a:cxn ang="0">
                <a:pos x="3699" y="1901"/>
              </a:cxn>
              <a:cxn ang="0">
                <a:pos x="5142" y="1901"/>
              </a:cxn>
              <a:cxn ang="0">
                <a:pos x="5076" y="1827"/>
              </a:cxn>
              <a:cxn ang="0">
                <a:pos x="4968" y="1707"/>
              </a:cxn>
              <a:cxn ang="0">
                <a:pos x="4797" y="1539"/>
              </a:cxn>
              <a:cxn ang="0">
                <a:pos x="4617" y="1383"/>
              </a:cxn>
              <a:cxn ang="0">
                <a:pos x="4410" y="1221"/>
              </a:cxn>
              <a:cxn ang="0">
                <a:pos x="4185" y="1071"/>
              </a:cxn>
              <a:cxn ang="0">
                <a:pos x="3960" y="939"/>
              </a:cxn>
              <a:cxn ang="0">
                <a:pos x="3708" y="801"/>
              </a:cxn>
              <a:cxn ang="0">
                <a:pos x="3492" y="702"/>
              </a:cxn>
              <a:cxn ang="0">
                <a:pos x="3231" y="588"/>
              </a:cxn>
              <a:cxn ang="0">
                <a:pos x="2964" y="489"/>
              </a:cxn>
              <a:cxn ang="0">
                <a:pos x="2718" y="405"/>
              </a:cxn>
            </a:cxnLst>
            <a:rect l="0" t="0" r="r" b="b"/>
            <a:pathLst>
              <a:path w="5143" h="1902">
                <a:moveTo>
                  <a:pt x="2718" y="405"/>
                </a:moveTo>
                <a:lnTo>
                  <a:pt x="2466" y="333"/>
                </a:lnTo>
                <a:lnTo>
                  <a:pt x="2202" y="261"/>
                </a:lnTo>
                <a:lnTo>
                  <a:pt x="1929" y="198"/>
                </a:lnTo>
                <a:lnTo>
                  <a:pt x="1695" y="153"/>
                </a:lnTo>
                <a:lnTo>
                  <a:pt x="1434" y="111"/>
                </a:lnTo>
                <a:lnTo>
                  <a:pt x="1188" y="75"/>
                </a:lnTo>
                <a:lnTo>
                  <a:pt x="957" y="48"/>
                </a:lnTo>
                <a:lnTo>
                  <a:pt x="747" y="30"/>
                </a:lnTo>
                <a:lnTo>
                  <a:pt x="501" y="15"/>
                </a:lnTo>
                <a:lnTo>
                  <a:pt x="246" y="3"/>
                </a:lnTo>
                <a:lnTo>
                  <a:pt x="0" y="0"/>
                </a:lnTo>
                <a:lnTo>
                  <a:pt x="0" y="275"/>
                </a:lnTo>
                <a:lnTo>
                  <a:pt x="0" y="345"/>
                </a:lnTo>
                <a:lnTo>
                  <a:pt x="0" y="275"/>
                </a:lnTo>
                <a:lnTo>
                  <a:pt x="0" y="342"/>
                </a:lnTo>
                <a:lnTo>
                  <a:pt x="339" y="351"/>
                </a:lnTo>
                <a:lnTo>
                  <a:pt x="606" y="372"/>
                </a:lnTo>
                <a:lnTo>
                  <a:pt x="852" y="399"/>
                </a:lnTo>
                <a:lnTo>
                  <a:pt x="1068" y="435"/>
                </a:lnTo>
                <a:lnTo>
                  <a:pt x="1275" y="474"/>
                </a:lnTo>
                <a:lnTo>
                  <a:pt x="1545" y="540"/>
                </a:lnTo>
                <a:lnTo>
                  <a:pt x="1761" y="603"/>
                </a:lnTo>
                <a:lnTo>
                  <a:pt x="1971" y="678"/>
                </a:lnTo>
                <a:lnTo>
                  <a:pt x="2166" y="747"/>
                </a:lnTo>
                <a:lnTo>
                  <a:pt x="2397" y="852"/>
                </a:lnTo>
                <a:lnTo>
                  <a:pt x="2613" y="960"/>
                </a:lnTo>
                <a:lnTo>
                  <a:pt x="2832" y="1095"/>
                </a:lnTo>
                <a:lnTo>
                  <a:pt x="3012" y="1212"/>
                </a:lnTo>
                <a:lnTo>
                  <a:pt x="3186" y="1347"/>
                </a:lnTo>
                <a:lnTo>
                  <a:pt x="3351" y="1497"/>
                </a:lnTo>
                <a:lnTo>
                  <a:pt x="3480" y="1629"/>
                </a:lnTo>
                <a:lnTo>
                  <a:pt x="3612" y="1785"/>
                </a:lnTo>
                <a:lnTo>
                  <a:pt x="3699" y="1901"/>
                </a:lnTo>
                <a:lnTo>
                  <a:pt x="5142" y="1901"/>
                </a:lnTo>
                <a:lnTo>
                  <a:pt x="5076" y="1827"/>
                </a:lnTo>
                <a:lnTo>
                  <a:pt x="4968" y="1707"/>
                </a:lnTo>
                <a:lnTo>
                  <a:pt x="4797" y="1539"/>
                </a:lnTo>
                <a:lnTo>
                  <a:pt x="4617" y="1383"/>
                </a:lnTo>
                <a:lnTo>
                  <a:pt x="4410" y="1221"/>
                </a:lnTo>
                <a:lnTo>
                  <a:pt x="4185" y="1071"/>
                </a:lnTo>
                <a:lnTo>
                  <a:pt x="3960" y="939"/>
                </a:lnTo>
                <a:lnTo>
                  <a:pt x="3708" y="801"/>
                </a:lnTo>
                <a:lnTo>
                  <a:pt x="3492" y="702"/>
                </a:lnTo>
                <a:lnTo>
                  <a:pt x="3231" y="588"/>
                </a:lnTo>
                <a:lnTo>
                  <a:pt x="2964" y="489"/>
                </a:lnTo>
                <a:lnTo>
                  <a:pt x="2718" y="405"/>
                </a:lnTo>
              </a:path>
            </a:pathLst>
          </a:custGeom>
          <a:gradFill rotWithShape="0">
            <a:gsLst>
              <a:gs pos="0">
                <a:schemeClr val="accent2"/>
              </a:gs>
              <a:gs pos="100000">
                <a:schemeClr val="bg1"/>
              </a:gs>
            </a:gsLst>
            <a:lin ang="0" scaled="1"/>
          </a:gradFill>
          <a:ln w="9525" cap="flat" cmpd="sng">
            <a:noFill/>
            <a:prstDash val="solid"/>
            <a:round/>
            <a:headEnd type="none" w="sm" len="sm"/>
            <a:tailEnd type="none" w="sm" len="sm"/>
          </a:ln>
          <a:effectLst/>
        </p:spPr>
        <p:txBody>
          <a:bodyPr/>
          <a:lstStyle/>
          <a:p>
            <a:pPr>
              <a:defRPr/>
            </a:pPr>
            <a:endParaRPr lang="es-ES"/>
          </a:p>
        </p:txBody>
      </p:sp>
      <p:sp>
        <p:nvSpPr>
          <p:cNvPr id="7" name="Freeform 5"/>
          <p:cNvSpPr>
            <a:spLocks/>
          </p:cNvSpPr>
          <p:nvPr/>
        </p:nvSpPr>
        <p:spPr bwMode="white">
          <a:xfrm>
            <a:off x="0" y="3146425"/>
            <a:ext cx="9144000" cy="3690938"/>
          </a:xfrm>
          <a:custGeom>
            <a:avLst/>
            <a:gdLst/>
            <a:ahLst/>
            <a:cxnLst>
              <a:cxn ang="0">
                <a:pos x="0" y="0"/>
              </a:cxn>
              <a:cxn ang="0">
                <a:pos x="0" y="339"/>
              </a:cxn>
              <a:cxn ang="0">
                <a:pos x="558" y="357"/>
              </a:cxn>
              <a:cxn ang="0">
                <a:pos x="807" y="375"/>
              </a:cxn>
              <a:cxn ang="0">
                <a:pos x="1056" y="399"/>
              </a:cxn>
              <a:cxn ang="0">
                <a:pos x="1272" y="426"/>
              </a:cxn>
              <a:cxn ang="0">
                <a:pos x="1539" y="465"/>
              </a:cxn>
              <a:cxn ang="0">
                <a:pos x="1791" y="510"/>
              </a:cxn>
              <a:cxn ang="0">
                <a:pos x="2076" y="570"/>
              </a:cxn>
              <a:cxn ang="0">
                <a:pos x="2334" y="630"/>
              </a:cxn>
              <a:cxn ang="0">
                <a:pos x="2544" y="687"/>
              </a:cxn>
              <a:cxn ang="0">
                <a:pos x="2775" y="759"/>
              </a:cxn>
              <a:cxn ang="0">
                <a:pos x="3003" y="837"/>
              </a:cxn>
              <a:cxn ang="0">
                <a:pos x="3231" y="924"/>
              </a:cxn>
              <a:cxn ang="0">
                <a:pos x="3438" y="1005"/>
              </a:cxn>
              <a:cxn ang="0">
                <a:pos x="3663" y="1110"/>
              </a:cxn>
              <a:cxn ang="0">
                <a:pos x="3903" y="1233"/>
              </a:cxn>
              <a:cxn ang="0">
                <a:pos x="4149" y="1374"/>
              </a:cxn>
              <a:cxn ang="0">
                <a:pos x="4353" y="1506"/>
              </a:cxn>
              <a:cxn ang="0">
                <a:pos x="4491" y="1602"/>
              </a:cxn>
              <a:cxn ang="0">
                <a:pos x="4668" y="1740"/>
              </a:cxn>
              <a:cxn ang="0">
                <a:pos x="4824" y="1875"/>
              </a:cxn>
              <a:cxn ang="0">
                <a:pos x="4968" y="2016"/>
              </a:cxn>
              <a:cxn ang="0">
                <a:pos x="5100" y="2154"/>
              </a:cxn>
              <a:cxn ang="0">
                <a:pos x="5238" y="2324"/>
              </a:cxn>
              <a:cxn ang="0">
                <a:pos x="5759" y="2324"/>
              </a:cxn>
              <a:cxn ang="0">
                <a:pos x="5759" y="1245"/>
              </a:cxn>
              <a:cxn ang="0">
                <a:pos x="5580" y="1119"/>
              </a:cxn>
              <a:cxn ang="0">
                <a:pos x="5400" y="1020"/>
              </a:cxn>
              <a:cxn ang="0">
                <a:pos x="5205" y="918"/>
              </a:cxn>
              <a:cxn ang="0">
                <a:pos x="5031" y="837"/>
              </a:cxn>
              <a:cxn ang="0">
                <a:pos x="4866" y="771"/>
              </a:cxn>
              <a:cxn ang="0">
                <a:pos x="4710" y="711"/>
              </a:cxn>
              <a:cxn ang="0">
                <a:pos x="4545" y="651"/>
              </a:cxn>
              <a:cxn ang="0">
                <a:pos x="4386" y="600"/>
              </a:cxn>
              <a:cxn ang="0">
                <a:pos x="4248" y="552"/>
              </a:cxn>
              <a:cxn ang="0">
                <a:pos x="3993" y="483"/>
              </a:cxn>
              <a:cxn ang="0">
                <a:pos x="3777" y="423"/>
              </a:cxn>
              <a:cxn ang="0">
                <a:pos x="3564" y="375"/>
              </a:cxn>
              <a:cxn ang="0">
                <a:pos x="3282" y="312"/>
              </a:cxn>
              <a:cxn ang="0">
                <a:pos x="3003" y="261"/>
              </a:cxn>
              <a:cxn ang="0">
                <a:pos x="2733" y="213"/>
              </a:cxn>
              <a:cxn ang="0">
                <a:pos x="2451" y="171"/>
              </a:cxn>
              <a:cxn ang="0">
                <a:pos x="2211" y="138"/>
              </a:cxn>
              <a:cxn ang="0">
                <a:pos x="1974" y="108"/>
              </a:cxn>
              <a:cxn ang="0">
                <a:pos x="1665" y="81"/>
              </a:cxn>
              <a:cxn ang="0">
                <a:pos x="1437" y="60"/>
              </a:cxn>
              <a:cxn ang="0">
                <a:pos x="1125" y="36"/>
              </a:cxn>
              <a:cxn ang="0">
                <a:pos x="828" y="21"/>
              </a:cxn>
              <a:cxn ang="0">
                <a:pos x="558" y="12"/>
              </a:cxn>
              <a:cxn ang="0">
                <a:pos x="282" y="3"/>
              </a:cxn>
              <a:cxn ang="0">
                <a:pos x="0" y="0"/>
              </a:cxn>
            </a:cxnLst>
            <a:rect l="0" t="0" r="r" b="b"/>
            <a:pathLst>
              <a:path w="5760" h="2325">
                <a:moveTo>
                  <a:pt x="0" y="0"/>
                </a:moveTo>
                <a:lnTo>
                  <a:pt x="0" y="339"/>
                </a:lnTo>
                <a:lnTo>
                  <a:pt x="558" y="357"/>
                </a:lnTo>
                <a:lnTo>
                  <a:pt x="807" y="375"/>
                </a:lnTo>
                <a:lnTo>
                  <a:pt x="1056" y="399"/>
                </a:lnTo>
                <a:lnTo>
                  <a:pt x="1272" y="426"/>
                </a:lnTo>
                <a:lnTo>
                  <a:pt x="1539" y="465"/>
                </a:lnTo>
                <a:lnTo>
                  <a:pt x="1791" y="510"/>
                </a:lnTo>
                <a:lnTo>
                  <a:pt x="2076" y="570"/>
                </a:lnTo>
                <a:lnTo>
                  <a:pt x="2334" y="630"/>
                </a:lnTo>
                <a:lnTo>
                  <a:pt x="2544" y="687"/>
                </a:lnTo>
                <a:lnTo>
                  <a:pt x="2775" y="759"/>
                </a:lnTo>
                <a:lnTo>
                  <a:pt x="3003" y="837"/>
                </a:lnTo>
                <a:lnTo>
                  <a:pt x="3231" y="924"/>
                </a:lnTo>
                <a:lnTo>
                  <a:pt x="3438" y="1005"/>
                </a:lnTo>
                <a:lnTo>
                  <a:pt x="3663" y="1110"/>
                </a:lnTo>
                <a:lnTo>
                  <a:pt x="3903" y="1233"/>
                </a:lnTo>
                <a:lnTo>
                  <a:pt x="4149" y="1374"/>
                </a:lnTo>
                <a:lnTo>
                  <a:pt x="4353" y="1506"/>
                </a:lnTo>
                <a:lnTo>
                  <a:pt x="4491" y="1602"/>
                </a:lnTo>
                <a:lnTo>
                  <a:pt x="4668" y="1740"/>
                </a:lnTo>
                <a:lnTo>
                  <a:pt x="4824" y="1875"/>
                </a:lnTo>
                <a:lnTo>
                  <a:pt x="4968" y="2016"/>
                </a:lnTo>
                <a:lnTo>
                  <a:pt x="5100" y="2154"/>
                </a:lnTo>
                <a:lnTo>
                  <a:pt x="5238" y="2324"/>
                </a:lnTo>
                <a:lnTo>
                  <a:pt x="5759" y="2324"/>
                </a:lnTo>
                <a:lnTo>
                  <a:pt x="5759" y="1245"/>
                </a:lnTo>
                <a:lnTo>
                  <a:pt x="5580" y="1119"/>
                </a:lnTo>
                <a:lnTo>
                  <a:pt x="5400" y="1020"/>
                </a:lnTo>
                <a:lnTo>
                  <a:pt x="5205" y="918"/>
                </a:lnTo>
                <a:lnTo>
                  <a:pt x="5031" y="837"/>
                </a:lnTo>
                <a:lnTo>
                  <a:pt x="4866" y="771"/>
                </a:lnTo>
                <a:lnTo>
                  <a:pt x="4710" y="711"/>
                </a:lnTo>
                <a:lnTo>
                  <a:pt x="4545" y="651"/>
                </a:lnTo>
                <a:lnTo>
                  <a:pt x="4386" y="600"/>
                </a:lnTo>
                <a:lnTo>
                  <a:pt x="4248" y="552"/>
                </a:lnTo>
                <a:lnTo>
                  <a:pt x="3993" y="483"/>
                </a:lnTo>
                <a:lnTo>
                  <a:pt x="3777" y="423"/>
                </a:lnTo>
                <a:lnTo>
                  <a:pt x="3564" y="375"/>
                </a:lnTo>
                <a:lnTo>
                  <a:pt x="3282" y="312"/>
                </a:lnTo>
                <a:lnTo>
                  <a:pt x="3003" y="261"/>
                </a:lnTo>
                <a:lnTo>
                  <a:pt x="2733" y="213"/>
                </a:lnTo>
                <a:lnTo>
                  <a:pt x="2451" y="171"/>
                </a:lnTo>
                <a:lnTo>
                  <a:pt x="2211" y="138"/>
                </a:lnTo>
                <a:lnTo>
                  <a:pt x="1974" y="108"/>
                </a:lnTo>
                <a:lnTo>
                  <a:pt x="1665" y="81"/>
                </a:lnTo>
                <a:lnTo>
                  <a:pt x="1437" y="60"/>
                </a:lnTo>
                <a:lnTo>
                  <a:pt x="1125" y="36"/>
                </a:lnTo>
                <a:lnTo>
                  <a:pt x="828" y="21"/>
                </a:lnTo>
                <a:lnTo>
                  <a:pt x="558" y="12"/>
                </a:lnTo>
                <a:lnTo>
                  <a:pt x="282" y="3"/>
                </a:lnTo>
                <a:lnTo>
                  <a:pt x="0" y="0"/>
                </a:lnTo>
              </a:path>
            </a:pathLst>
          </a:custGeom>
          <a:gradFill rotWithShape="0">
            <a:gsLst>
              <a:gs pos="0">
                <a:schemeClr val="accent2"/>
              </a:gs>
              <a:gs pos="100000">
                <a:schemeClr val="bg1"/>
              </a:gs>
            </a:gsLst>
            <a:lin ang="0" scaled="1"/>
          </a:gradFill>
          <a:ln w="9525" cap="flat" cmpd="sng">
            <a:noFill/>
            <a:prstDash val="solid"/>
            <a:round/>
            <a:headEnd type="none" w="sm" len="sm"/>
            <a:tailEnd type="none" w="sm" len="sm"/>
          </a:ln>
          <a:effectLst/>
        </p:spPr>
        <p:txBody>
          <a:bodyPr/>
          <a:lstStyle/>
          <a:p>
            <a:pPr>
              <a:defRPr/>
            </a:pPr>
            <a:endParaRPr lang="es-ES"/>
          </a:p>
        </p:txBody>
      </p:sp>
      <p:sp>
        <p:nvSpPr>
          <p:cNvPr id="8" name="Freeform 6"/>
          <p:cNvSpPr>
            <a:spLocks/>
          </p:cNvSpPr>
          <p:nvPr/>
        </p:nvSpPr>
        <p:spPr bwMode="white">
          <a:xfrm>
            <a:off x="0" y="2460625"/>
            <a:ext cx="9144000" cy="2497138"/>
          </a:xfrm>
          <a:custGeom>
            <a:avLst/>
            <a:gdLst/>
            <a:ahLst/>
            <a:cxnLst>
              <a:cxn ang="0">
                <a:pos x="0" y="0"/>
              </a:cxn>
              <a:cxn ang="0">
                <a:pos x="0" y="351"/>
              </a:cxn>
              <a:cxn ang="0">
                <a:pos x="282" y="357"/>
              </a:cxn>
              <a:cxn ang="0">
                <a:pos x="627" y="363"/>
              </a:cxn>
              <a:cxn ang="0">
                <a:pos x="960" y="375"/>
              </a:cxn>
              <a:cxn ang="0">
                <a:pos x="1218" y="393"/>
              </a:cxn>
              <a:cxn ang="0">
                <a:pos x="1470" y="411"/>
              </a:cxn>
              <a:cxn ang="0">
                <a:pos x="1746" y="435"/>
              </a:cxn>
              <a:cxn ang="0">
                <a:pos x="2022" y="462"/>
              </a:cxn>
              <a:cxn ang="0">
                <a:pos x="2340" y="504"/>
              </a:cxn>
              <a:cxn ang="0">
                <a:pos x="2664" y="549"/>
              </a:cxn>
              <a:cxn ang="0">
                <a:pos x="2952" y="597"/>
              </a:cxn>
              <a:cxn ang="0">
                <a:pos x="3225" y="648"/>
              </a:cxn>
              <a:cxn ang="0">
                <a:pos x="3513" y="708"/>
              </a:cxn>
              <a:cxn ang="0">
                <a:pos x="3693" y="750"/>
              </a:cxn>
              <a:cxn ang="0">
                <a:pos x="3936" y="810"/>
              </a:cxn>
              <a:cxn ang="0">
                <a:pos x="4095" y="855"/>
              </a:cxn>
              <a:cxn ang="0">
                <a:pos x="4281" y="909"/>
              </a:cxn>
              <a:cxn ang="0">
                <a:pos x="4503" y="981"/>
              </a:cxn>
              <a:cxn ang="0">
                <a:pos x="4704" y="1053"/>
              </a:cxn>
              <a:cxn ang="0">
                <a:pos x="4911" y="1131"/>
              </a:cxn>
              <a:cxn ang="0">
                <a:pos x="5073" y="1197"/>
              </a:cxn>
              <a:cxn ang="0">
                <a:pos x="5256" y="1281"/>
              </a:cxn>
              <a:cxn ang="0">
                <a:pos x="5475" y="1401"/>
              </a:cxn>
              <a:cxn ang="0">
                <a:pos x="5628" y="1482"/>
              </a:cxn>
              <a:cxn ang="0">
                <a:pos x="5759" y="1572"/>
              </a:cxn>
              <a:cxn ang="0">
                <a:pos x="5759" y="633"/>
              </a:cxn>
              <a:cxn ang="0">
                <a:pos x="5493" y="570"/>
              </a:cxn>
              <a:cxn ang="0">
                <a:pos x="5214" y="501"/>
              </a:cxn>
              <a:cxn ang="0">
                <a:pos x="4950" y="444"/>
              </a:cxn>
              <a:cxn ang="0">
                <a:pos x="4701" y="396"/>
              </a:cxn>
              <a:cxn ang="0">
                <a:pos x="4425" y="348"/>
              </a:cxn>
              <a:cxn ang="0">
                <a:pos x="4110" y="294"/>
              </a:cxn>
              <a:cxn ang="0">
                <a:pos x="3813" y="252"/>
              </a:cxn>
              <a:cxn ang="0">
                <a:pos x="3549" y="213"/>
              </a:cxn>
              <a:cxn ang="0">
                <a:pos x="3261" y="183"/>
              </a:cxn>
              <a:cxn ang="0">
                <a:pos x="3015" y="153"/>
              </a:cxn>
              <a:cxn ang="0">
                <a:pos x="2757" y="129"/>
              </a:cxn>
              <a:cxn ang="0">
                <a:pos x="2520" y="105"/>
              </a:cxn>
              <a:cxn ang="0">
                <a:pos x="2301" y="87"/>
              </a:cxn>
              <a:cxn ang="0">
                <a:pos x="2013" y="66"/>
              </a:cxn>
              <a:cxn ang="0">
                <a:pos x="1731" y="48"/>
              </a:cxn>
              <a:cxn ang="0">
                <a:pos x="1524" y="39"/>
              </a:cxn>
              <a:cxn ang="0">
                <a:pos x="1260" y="27"/>
              </a:cxn>
              <a:cxn ang="0">
                <a:pos x="966" y="15"/>
              </a:cxn>
              <a:cxn ang="0">
                <a:pos x="714" y="12"/>
              </a:cxn>
              <a:cxn ang="0">
                <a:pos x="510" y="6"/>
              </a:cxn>
              <a:cxn ang="0">
                <a:pos x="243" y="0"/>
              </a:cxn>
              <a:cxn ang="0">
                <a:pos x="0" y="0"/>
              </a:cxn>
            </a:cxnLst>
            <a:rect l="0" t="0" r="r" b="b"/>
            <a:pathLst>
              <a:path w="5760" h="1573">
                <a:moveTo>
                  <a:pt x="0" y="0"/>
                </a:moveTo>
                <a:lnTo>
                  <a:pt x="0" y="351"/>
                </a:lnTo>
                <a:lnTo>
                  <a:pt x="282" y="357"/>
                </a:lnTo>
                <a:lnTo>
                  <a:pt x="627" y="363"/>
                </a:lnTo>
                <a:lnTo>
                  <a:pt x="960" y="375"/>
                </a:lnTo>
                <a:lnTo>
                  <a:pt x="1218" y="393"/>
                </a:lnTo>
                <a:lnTo>
                  <a:pt x="1470" y="411"/>
                </a:lnTo>
                <a:lnTo>
                  <a:pt x="1746" y="435"/>
                </a:lnTo>
                <a:lnTo>
                  <a:pt x="2022" y="462"/>
                </a:lnTo>
                <a:lnTo>
                  <a:pt x="2340" y="504"/>
                </a:lnTo>
                <a:lnTo>
                  <a:pt x="2664" y="549"/>
                </a:lnTo>
                <a:lnTo>
                  <a:pt x="2952" y="597"/>
                </a:lnTo>
                <a:lnTo>
                  <a:pt x="3225" y="648"/>
                </a:lnTo>
                <a:lnTo>
                  <a:pt x="3513" y="708"/>
                </a:lnTo>
                <a:lnTo>
                  <a:pt x="3693" y="750"/>
                </a:lnTo>
                <a:lnTo>
                  <a:pt x="3936" y="810"/>
                </a:lnTo>
                <a:lnTo>
                  <a:pt x="4095" y="855"/>
                </a:lnTo>
                <a:lnTo>
                  <a:pt x="4281" y="909"/>
                </a:lnTo>
                <a:lnTo>
                  <a:pt x="4503" y="981"/>
                </a:lnTo>
                <a:lnTo>
                  <a:pt x="4704" y="1053"/>
                </a:lnTo>
                <a:lnTo>
                  <a:pt x="4911" y="1131"/>
                </a:lnTo>
                <a:lnTo>
                  <a:pt x="5073" y="1197"/>
                </a:lnTo>
                <a:lnTo>
                  <a:pt x="5256" y="1281"/>
                </a:lnTo>
                <a:lnTo>
                  <a:pt x="5475" y="1401"/>
                </a:lnTo>
                <a:lnTo>
                  <a:pt x="5628" y="1482"/>
                </a:lnTo>
                <a:lnTo>
                  <a:pt x="5759" y="1572"/>
                </a:lnTo>
                <a:lnTo>
                  <a:pt x="5759" y="633"/>
                </a:lnTo>
                <a:lnTo>
                  <a:pt x="5493" y="570"/>
                </a:lnTo>
                <a:lnTo>
                  <a:pt x="5214" y="501"/>
                </a:lnTo>
                <a:lnTo>
                  <a:pt x="4950" y="444"/>
                </a:lnTo>
                <a:lnTo>
                  <a:pt x="4701" y="396"/>
                </a:lnTo>
                <a:lnTo>
                  <a:pt x="4425" y="348"/>
                </a:lnTo>
                <a:lnTo>
                  <a:pt x="4110" y="294"/>
                </a:lnTo>
                <a:lnTo>
                  <a:pt x="3813" y="252"/>
                </a:lnTo>
                <a:lnTo>
                  <a:pt x="3549" y="213"/>
                </a:lnTo>
                <a:lnTo>
                  <a:pt x="3261" y="183"/>
                </a:lnTo>
                <a:lnTo>
                  <a:pt x="3015" y="153"/>
                </a:lnTo>
                <a:lnTo>
                  <a:pt x="2757" y="129"/>
                </a:lnTo>
                <a:lnTo>
                  <a:pt x="2520" y="105"/>
                </a:lnTo>
                <a:lnTo>
                  <a:pt x="2301" y="87"/>
                </a:lnTo>
                <a:lnTo>
                  <a:pt x="2013" y="66"/>
                </a:lnTo>
                <a:lnTo>
                  <a:pt x="1731" y="48"/>
                </a:lnTo>
                <a:lnTo>
                  <a:pt x="1524" y="39"/>
                </a:lnTo>
                <a:lnTo>
                  <a:pt x="1260" y="27"/>
                </a:lnTo>
                <a:lnTo>
                  <a:pt x="966" y="15"/>
                </a:lnTo>
                <a:lnTo>
                  <a:pt x="714" y="12"/>
                </a:lnTo>
                <a:lnTo>
                  <a:pt x="510" y="6"/>
                </a:lnTo>
                <a:lnTo>
                  <a:pt x="243" y="0"/>
                </a:lnTo>
                <a:lnTo>
                  <a:pt x="0" y="0"/>
                </a:lnTo>
              </a:path>
            </a:pathLst>
          </a:custGeom>
          <a:gradFill rotWithShape="0">
            <a:gsLst>
              <a:gs pos="0">
                <a:schemeClr val="accent2"/>
              </a:gs>
              <a:gs pos="100000">
                <a:schemeClr val="bg1"/>
              </a:gs>
            </a:gsLst>
            <a:lin ang="0" scaled="1"/>
          </a:gradFill>
          <a:ln w="9525" cap="flat" cmpd="sng">
            <a:noFill/>
            <a:prstDash val="solid"/>
            <a:round/>
            <a:headEnd type="none" w="sm" len="sm"/>
            <a:tailEnd type="none" w="sm" len="sm"/>
          </a:ln>
          <a:effectLst/>
        </p:spPr>
        <p:txBody>
          <a:bodyPr/>
          <a:lstStyle/>
          <a:p>
            <a:pPr>
              <a:defRPr/>
            </a:pPr>
            <a:endParaRPr lang="es-ES"/>
          </a:p>
        </p:txBody>
      </p:sp>
      <p:sp>
        <p:nvSpPr>
          <p:cNvPr id="9" name="Freeform 7"/>
          <p:cNvSpPr>
            <a:spLocks/>
          </p:cNvSpPr>
          <p:nvPr/>
        </p:nvSpPr>
        <p:spPr bwMode="white">
          <a:xfrm>
            <a:off x="0" y="1793875"/>
            <a:ext cx="9144000" cy="1539875"/>
          </a:xfrm>
          <a:custGeom>
            <a:avLst/>
            <a:gdLst/>
            <a:ahLst/>
            <a:cxnLst>
              <a:cxn ang="0">
                <a:pos x="0" y="0"/>
              </a:cxn>
              <a:cxn ang="0">
                <a:pos x="0" y="339"/>
              </a:cxn>
              <a:cxn ang="0">
                <a:pos x="318" y="342"/>
              </a:cxn>
              <a:cxn ang="0">
                <a:pos x="591" y="348"/>
              </a:cxn>
              <a:cxn ang="0">
                <a:pos x="846" y="354"/>
              </a:cxn>
              <a:cxn ang="0">
                <a:pos x="1074" y="360"/>
              </a:cxn>
              <a:cxn ang="0">
                <a:pos x="1314" y="366"/>
              </a:cxn>
              <a:cxn ang="0">
                <a:pos x="1599" y="381"/>
              </a:cxn>
              <a:cxn ang="0">
                <a:pos x="1911" y="399"/>
              </a:cxn>
              <a:cxn ang="0">
                <a:pos x="2241" y="420"/>
              </a:cxn>
              <a:cxn ang="0">
                <a:pos x="2619" y="453"/>
              </a:cxn>
              <a:cxn ang="0">
                <a:pos x="2889" y="477"/>
              </a:cxn>
              <a:cxn ang="0">
                <a:pos x="3177" y="507"/>
              </a:cxn>
              <a:cxn ang="0">
                <a:pos x="3498" y="543"/>
              </a:cxn>
              <a:cxn ang="0">
                <a:pos x="3813" y="585"/>
              </a:cxn>
              <a:cxn ang="0">
                <a:pos x="4044" y="618"/>
              </a:cxn>
              <a:cxn ang="0">
                <a:pos x="4365" y="669"/>
              </a:cxn>
              <a:cxn ang="0">
                <a:pos x="4683" y="726"/>
              </a:cxn>
              <a:cxn ang="0">
                <a:pos x="4980" y="786"/>
              </a:cxn>
              <a:cxn ang="0">
                <a:pos x="5268" y="846"/>
              </a:cxn>
              <a:cxn ang="0">
                <a:pos x="5646" y="942"/>
              </a:cxn>
              <a:cxn ang="0">
                <a:pos x="5759" y="969"/>
              </a:cxn>
              <a:cxn ang="0">
                <a:pos x="5759" y="0"/>
              </a:cxn>
              <a:cxn ang="0">
                <a:pos x="0" y="0"/>
              </a:cxn>
            </a:cxnLst>
            <a:rect l="0" t="0" r="r" b="b"/>
            <a:pathLst>
              <a:path w="5760" h="970">
                <a:moveTo>
                  <a:pt x="0" y="0"/>
                </a:moveTo>
                <a:lnTo>
                  <a:pt x="0" y="339"/>
                </a:lnTo>
                <a:lnTo>
                  <a:pt x="318" y="342"/>
                </a:lnTo>
                <a:lnTo>
                  <a:pt x="591" y="348"/>
                </a:lnTo>
                <a:lnTo>
                  <a:pt x="846" y="354"/>
                </a:lnTo>
                <a:lnTo>
                  <a:pt x="1074" y="360"/>
                </a:lnTo>
                <a:lnTo>
                  <a:pt x="1314" y="366"/>
                </a:lnTo>
                <a:lnTo>
                  <a:pt x="1599" y="381"/>
                </a:lnTo>
                <a:lnTo>
                  <a:pt x="1911" y="399"/>
                </a:lnTo>
                <a:lnTo>
                  <a:pt x="2241" y="420"/>
                </a:lnTo>
                <a:lnTo>
                  <a:pt x="2619" y="453"/>
                </a:lnTo>
                <a:lnTo>
                  <a:pt x="2889" y="477"/>
                </a:lnTo>
                <a:lnTo>
                  <a:pt x="3177" y="507"/>
                </a:lnTo>
                <a:lnTo>
                  <a:pt x="3498" y="543"/>
                </a:lnTo>
                <a:lnTo>
                  <a:pt x="3813" y="585"/>
                </a:lnTo>
                <a:lnTo>
                  <a:pt x="4044" y="618"/>
                </a:lnTo>
                <a:lnTo>
                  <a:pt x="4365" y="669"/>
                </a:lnTo>
                <a:lnTo>
                  <a:pt x="4683" y="726"/>
                </a:lnTo>
                <a:lnTo>
                  <a:pt x="4980" y="786"/>
                </a:lnTo>
                <a:lnTo>
                  <a:pt x="5268" y="846"/>
                </a:lnTo>
                <a:lnTo>
                  <a:pt x="5646" y="942"/>
                </a:lnTo>
                <a:lnTo>
                  <a:pt x="5759" y="969"/>
                </a:lnTo>
                <a:lnTo>
                  <a:pt x="5759" y="0"/>
                </a:lnTo>
                <a:lnTo>
                  <a:pt x="0" y="0"/>
                </a:lnTo>
              </a:path>
            </a:pathLst>
          </a:custGeom>
          <a:gradFill rotWithShape="0">
            <a:gsLst>
              <a:gs pos="0">
                <a:schemeClr val="accent2"/>
              </a:gs>
              <a:gs pos="100000">
                <a:schemeClr val="bg1"/>
              </a:gs>
            </a:gsLst>
            <a:lin ang="0" scaled="1"/>
          </a:gradFill>
          <a:ln w="9525" cap="flat" cmpd="sng">
            <a:noFill/>
            <a:prstDash val="solid"/>
            <a:round/>
            <a:headEnd type="none" w="sm" len="sm"/>
            <a:tailEnd type="none" w="sm" len="sm"/>
          </a:ln>
          <a:effectLst/>
        </p:spPr>
        <p:txBody>
          <a:bodyPr/>
          <a:lstStyle/>
          <a:p>
            <a:pPr>
              <a:defRPr/>
            </a:pPr>
            <a:endParaRPr lang="es-ES"/>
          </a:p>
        </p:txBody>
      </p:sp>
      <p:sp>
        <p:nvSpPr>
          <p:cNvPr id="10" name="Freeform 8"/>
          <p:cNvSpPr>
            <a:spLocks/>
          </p:cNvSpPr>
          <p:nvPr/>
        </p:nvSpPr>
        <p:spPr bwMode="white">
          <a:xfrm>
            <a:off x="0" y="-20638"/>
            <a:ext cx="9144000" cy="1682751"/>
          </a:xfrm>
          <a:custGeom>
            <a:avLst/>
            <a:gdLst/>
            <a:ahLst/>
            <a:cxnLst>
              <a:cxn ang="0">
                <a:pos x="0" y="753"/>
              </a:cxn>
              <a:cxn ang="0">
                <a:pos x="0" y="1059"/>
              </a:cxn>
              <a:cxn ang="0">
                <a:pos x="5759" y="1059"/>
              </a:cxn>
              <a:cxn ang="0">
                <a:pos x="5759" y="0"/>
              </a:cxn>
              <a:cxn ang="0">
                <a:pos x="5430" y="0"/>
              </a:cxn>
              <a:cxn ang="0">
                <a:pos x="5298" y="84"/>
              </a:cxn>
              <a:cxn ang="0">
                <a:pos x="5136" y="159"/>
              </a:cxn>
              <a:cxn ang="0">
                <a:pos x="4968" y="222"/>
              </a:cxn>
              <a:cxn ang="0">
                <a:pos x="4812" y="267"/>
              </a:cxn>
              <a:cxn ang="0">
                <a:pos x="4626" y="324"/>
              </a:cxn>
              <a:cxn ang="0">
                <a:pos x="4440" y="366"/>
              </a:cxn>
              <a:cxn ang="0">
                <a:pos x="4230" y="414"/>
              </a:cxn>
              <a:cxn ang="0">
                <a:pos x="3939" y="468"/>
              </a:cxn>
              <a:cxn ang="0">
                <a:pos x="3711" y="504"/>
              </a:cxn>
              <a:cxn ang="0">
                <a:pos x="3441" y="543"/>
              </a:cxn>
              <a:cxn ang="0">
                <a:pos x="3189" y="579"/>
              </a:cxn>
              <a:cxn ang="0">
                <a:pos x="2925" y="606"/>
              </a:cxn>
              <a:cxn ang="0">
                <a:pos x="2679" y="633"/>
              </a:cxn>
              <a:cxn ang="0">
                <a:pos x="2418" y="654"/>
              </a:cxn>
              <a:cxn ang="0">
                <a:pos x="2142" y="675"/>
              </a:cxn>
              <a:cxn ang="0">
                <a:pos x="1896" y="693"/>
              </a:cxn>
              <a:cxn ang="0">
                <a:pos x="1647" y="708"/>
              </a:cxn>
              <a:cxn ang="0">
                <a:pos x="1404" y="720"/>
              </a:cxn>
              <a:cxn ang="0">
                <a:pos x="1170" y="732"/>
              </a:cxn>
              <a:cxn ang="0">
                <a:pos x="906" y="738"/>
              </a:cxn>
              <a:cxn ang="0">
                <a:pos x="534" y="747"/>
              </a:cxn>
              <a:cxn ang="0">
                <a:pos x="201" y="753"/>
              </a:cxn>
              <a:cxn ang="0">
                <a:pos x="0" y="753"/>
              </a:cxn>
            </a:cxnLst>
            <a:rect l="0" t="0" r="r" b="b"/>
            <a:pathLst>
              <a:path w="5760" h="1060">
                <a:moveTo>
                  <a:pt x="0" y="753"/>
                </a:moveTo>
                <a:lnTo>
                  <a:pt x="0" y="1059"/>
                </a:lnTo>
                <a:lnTo>
                  <a:pt x="5759" y="1059"/>
                </a:lnTo>
                <a:lnTo>
                  <a:pt x="5759" y="0"/>
                </a:lnTo>
                <a:lnTo>
                  <a:pt x="5430" y="0"/>
                </a:lnTo>
                <a:lnTo>
                  <a:pt x="5298" y="84"/>
                </a:lnTo>
                <a:lnTo>
                  <a:pt x="5136" y="159"/>
                </a:lnTo>
                <a:lnTo>
                  <a:pt x="4968" y="222"/>
                </a:lnTo>
                <a:lnTo>
                  <a:pt x="4812" y="267"/>
                </a:lnTo>
                <a:lnTo>
                  <a:pt x="4626" y="324"/>
                </a:lnTo>
                <a:lnTo>
                  <a:pt x="4440" y="366"/>
                </a:lnTo>
                <a:lnTo>
                  <a:pt x="4230" y="414"/>
                </a:lnTo>
                <a:lnTo>
                  <a:pt x="3939" y="468"/>
                </a:lnTo>
                <a:lnTo>
                  <a:pt x="3711" y="504"/>
                </a:lnTo>
                <a:lnTo>
                  <a:pt x="3441" y="543"/>
                </a:lnTo>
                <a:lnTo>
                  <a:pt x="3189" y="579"/>
                </a:lnTo>
                <a:lnTo>
                  <a:pt x="2925" y="606"/>
                </a:lnTo>
                <a:lnTo>
                  <a:pt x="2679" y="633"/>
                </a:lnTo>
                <a:lnTo>
                  <a:pt x="2418" y="654"/>
                </a:lnTo>
                <a:lnTo>
                  <a:pt x="2142" y="675"/>
                </a:lnTo>
                <a:lnTo>
                  <a:pt x="1896" y="693"/>
                </a:lnTo>
                <a:lnTo>
                  <a:pt x="1647" y="708"/>
                </a:lnTo>
                <a:lnTo>
                  <a:pt x="1404" y="720"/>
                </a:lnTo>
                <a:lnTo>
                  <a:pt x="1170" y="732"/>
                </a:lnTo>
                <a:lnTo>
                  <a:pt x="906" y="738"/>
                </a:lnTo>
                <a:lnTo>
                  <a:pt x="534" y="747"/>
                </a:lnTo>
                <a:lnTo>
                  <a:pt x="201" y="753"/>
                </a:lnTo>
                <a:lnTo>
                  <a:pt x="0" y="753"/>
                </a:lnTo>
              </a:path>
            </a:pathLst>
          </a:custGeom>
          <a:gradFill rotWithShape="0">
            <a:gsLst>
              <a:gs pos="0">
                <a:schemeClr val="accent2"/>
              </a:gs>
              <a:gs pos="100000">
                <a:schemeClr val="bg1"/>
              </a:gs>
            </a:gsLst>
            <a:lin ang="0" scaled="1"/>
          </a:gradFill>
          <a:ln w="9525" cap="flat" cmpd="sng">
            <a:noFill/>
            <a:prstDash val="solid"/>
            <a:round/>
            <a:headEnd type="none" w="sm" len="sm"/>
            <a:tailEnd type="none" w="sm" len="sm"/>
          </a:ln>
          <a:effectLst/>
        </p:spPr>
        <p:txBody>
          <a:bodyPr/>
          <a:lstStyle/>
          <a:p>
            <a:pPr>
              <a:defRPr/>
            </a:pPr>
            <a:endParaRPr lang="es-ES"/>
          </a:p>
        </p:txBody>
      </p:sp>
      <p:sp>
        <p:nvSpPr>
          <p:cNvPr id="11" name="Freeform 9"/>
          <p:cNvSpPr>
            <a:spLocks/>
          </p:cNvSpPr>
          <p:nvPr/>
        </p:nvSpPr>
        <p:spPr bwMode="white">
          <a:xfrm>
            <a:off x="0" y="-20638"/>
            <a:ext cx="8388350" cy="1068388"/>
          </a:xfrm>
          <a:custGeom>
            <a:avLst/>
            <a:gdLst/>
            <a:ahLst/>
            <a:cxnLst>
              <a:cxn ang="0">
                <a:pos x="0" y="366"/>
              </a:cxn>
              <a:cxn ang="0">
                <a:pos x="0" y="672"/>
              </a:cxn>
              <a:cxn ang="0">
                <a:pos x="303" y="672"/>
              </a:cxn>
              <a:cxn ang="0">
                <a:pos x="723" y="663"/>
              </a:cxn>
              <a:cxn ang="0">
                <a:pos x="1020" y="654"/>
              </a:cxn>
              <a:cxn ang="0">
                <a:pos x="1302" y="642"/>
              </a:cxn>
              <a:cxn ang="0">
                <a:pos x="1554" y="630"/>
              </a:cxn>
              <a:cxn ang="0">
                <a:pos x="1779" y="615"/>
              </a:cxn>
              <a:cxn ang="0">
                <a:pos x="1962" y="606"/>
              </a:cxn>
              <a:cxn ang="0">
                <a:pos x="2193" y="588"/>
              </a:cxn>
              <a:cxn ang="0">
                <a:pos x="2448" y="570"/>
              </a:cxn>
              <a:cxn ang="0">
                <a:pos x="2700" y="546"/>
              </a:cxn>
              <a:cxn ang="0">
                <a:pos x="2904" y="528"/>
              </a:cxn>
              <a:cxn ang="0">
                <a:pos x="3138" y="498"/>
              </a:cxn>
              <a:cxn ang="0">
                <a:pos x="3324" y="474"/>
              </a:cxn>
              <a:cxn ang="0">
                <a:pos x="3534" y="447"/>
              </a:cxn>
              <a:cxn ang="0">
                <a:pos x="3735" y="420"/>
              </a:cxn>
              <a:cxn ang="0">
                <a:pos x="3933" y="384"/>
              </a:cxn>
              <a:cxn ang="0">
                <a:pos x="4116" y="351"/>
              </a:cxn>
              <a:cxn ang="0">
                <a:pos x="4266" y="318"/>
              </a:cxn>
              <a:cxn ang="0">
                <a:pos x="4446" y="279"/>
              </a:cxn>
              <a:cxn ang="0">
                <a:pos x="4620" y="237"/>
              </a:cxn>
              <a:cxn ang="0">
                <a:pos x="4779" y="192"/>
              </a:cxn>
              <a:cxn ang="0">
                <a:pos x="4920" y="147"/>
              </a:cxn>
              <a:cxn ang="0">
                <a:pos x="5085" y="90"/>
              </a:cxn>
              <a:cxn ang="0">
                <a:pos x="5193" y="42"/>
              </a:cxn>
              <a:cxn ang="0">
                <a:pos x="5283" y="0"/>
              </a:cxn>
              <a:cxn ang="0">
                <a:pos x="3201" y="0"/>
              </a:cxn>
              <a:cxn ang="0">
                <a:pos x="2982" y="57"/>
              </a:cxn>
              <a:cxn ang="0">
                <a:pos x="2775" y="108"/>
              </a:cxn>
              <a:cxn ang="0">
                <a:pos x="2562" y="150"/>
              </a:cxn>
              <a:cxn ang="0">
                <a:pos x="2397" y="183"/>
              </a:cxn>
              <a:cxn ang="0">
                <a:pos x="2205" y="213"/>
              </a:cxn>
              <a:cxn ang="0">
                <a:pos x="2001" y="243"/>
              </a:cxn>
              <a:cxn ang="0">
                <a:pos x="1776" y="273"/>
              </a:cxn>
              <a:cxn ang="0">
                <a:pos x="1536" y="297"/>
              </a:cxn>
              <a:cxn ang="0">
                <a:pos x="1344" y="312"/>
              </a:cxn>
              <a:cxn ang="0">
                <a:pos x="1134" y="330"/>
              </a:cxn>
              <a:cxn ang="0">
                <a:pos x="921" y="342"/>
              </a:cxn>
              <a:cxn ang="0">
                <a:pos x="696" y="354"/>
              </a:cxn>
              <a:cxn ang="0">
                <a:pos x="501" y="360"/>
              </a:cxn>
              <a:cxn ang="0">
                <a:pos x="279" y="366"/>
              </a:cxn>
              <a:cxn ang="0">
                <a:pos x="99" y="369"/>
              </a:cxn>
              <a:cxn ang="0">
                <a:pos x="0" y="366"/>
              </a:cxn>
            </a:cxnLst>
            <a:rect l="0" t="0" r="r" b="b"/>
            <a:pathLst>
              <a:path w="5284" h="673">
                <a:moveTo>
                  <a:pt x="0" y="366"/>
                </a:moveTo>
                <a:lnTo>
                  <a:pt x="0" y="672"/>
                </a:lnTo>
                <a:lnTo>
                  <a:pt x="303" y="672"/>
                </a:lnTo>
                <a:lnTo>
                  <a:pt x="723" y="663"/>
                </a:lnTo>
                <a:lnTo>
                  <a:pt x="1020" y="654"/>
                </a:lnTo>
                <a:lnTo>
                  <a:pt x="1302" y="642"/>
                </a:lnTo>
                <a:lnTo>
                  <a:pt x="1554" y="630"/>
                </a:lnTo>
                <a:lnTo>
                  <a:pt x="1779" y="615"/>
                </a:lnTo>
                <a:lnTo>
                  <a:pt x="1962" y="606"/>
                </a:lnTo>
                <a:lnTo>
                  <a:pt x="2193" y="588"/>
                </a:lnTo>
                <a:lnTo>
                  <a:pt x="2448" y="570"/>
                </a:lnTo>
                <a:lnTo>
                  <a:pt x="2700" y="546"/>
                </a:lnTo>
                <a:lnTo>
                  <a:pt x="2904" y="528"/>
                </a:lnTo>
                <a:lnTo>
                  <a:pt x="3138" y="498"/>
                </a:lnTo>
                <a:lnTo>
                  <a:pt x="3324" y="474"/>
                </a:lnTo>
                <a:lnTo>
                  <a:pt x="3534" y="447"/>
                </a:lnTo>
                <a:lnTo>
                  <a:pt x="3735" y="420"/>
                </a:lnTo>
                <a:lnTo>
                  <a:pt x="3933" y="384"/>
                </a:lnTo>
                <a:lnTo>
                  <a:pt x="4116" y="351"/>
                </a:lnTo>
                <a:lnTo>
                  <a:pt x="4266" y="318"/>
                </a:lnTo>
                <a:lnTo>
                  <a:pt x="4446" y="279"/>
                </a:lnTo>
                <a:lnTo>
                  <a:pt x="4620" y="237"/>
                </a:lnTo>
                <a:lnTo>
                  <a:pt x="4779" y="192"/>
                </a:lnTo>
                <a:lnTo>
                  <a:pt x="4920" y="147"/>
                </a:lnTo>
                <a:lnTo>
                  <a:pt x="5085" y="90"/>
                </a:lnTo>
                <a:lnTo>
                  <a:pt x="5193" y="42"/>
                </a:lnTo>
                <a:lnTo>
                  <a:pt x="5283" y="0"/>
                </a:lnTo>
                <a:lnTo>
                  <a:pt x="3201" y="0"/>
                </a:lnTo>
                <a:lnTo>
                  <a:pt x="2982" y="57"/>
                </a:lnTo>
                <a:lnTo>
                  <a:pt x="2775" y="108"/>
                </a:lnTo>
                <a:lnTo>
                  <a:pt x="2562" y="150"/>
                </a:lnTo>
                <a:lnTo>
                  <a:pt x="2397" y="183"/>
                </a:lnTo>
                <a:lnTo>
                  <a:pt x="2205" y="213"/>
                </a:lnTo>
                <a:lnTo>
                  <a:pt x="2001" y="243"/>
                </a:lnTo>
                <a:lnTo>
                  <a:pt x="1776" y="273"/>
                </a:lnTo>
                <a:lnTo>
                  <a:pt x="1536" y="297"/>
                </a:lnTo>
                <a:lnTo>
                  <a:pt x="1344" y="312"/>
                </a:lnTo>
                <a:lnTo>
                  <a:pt x="1134" y="330"/>
                </a:lnTo>
                <a:lnTo>
                  <a:pt x="921" y="342"/>
                </a:lnTo>
                <a:lnTo>
                  <a:pt x="696" y="354"/>
                </a:lnTo>
                <a:lnTo>
                  <a:pt x="501" y="360"/>
                </a:lnTo>
                <a:lnTo>
                  <a:pt x="279" y="366"/>
                </a:lnTo>
                <a:lnTo>
                  <a:pt x="99" y="369"/>
                </a:lnTo>
                <a:lnTo>
                  <a:pt x="0" y="366"/>
                </a:lnTo>
              </a:path>
            </a:pathLst>
          </a:custGeom>
          <a:gradFill rotWithShape="0">
            <a:gsLst>
              <a:gs pos="0">
                <a:schemeClr val="accent2"/>
              </a:gs>
              <a:gs pos="100000">
                <a:schemeClr val="bg1"/>
              </a:gs>
            </a:gsLst>
            <a:lin ang="0" scaled="1"/>
          </a:gradFill>
          <a:ln w="9525" cap="flat" cmpd="sng">
            <a:noFill/>
            <a:prstDash val="solid"/>
            <a:round/>
            <a:headEnd type="none" w="sm" len="sm"/>
            <a:tailEnd type="none" w="sm" len="sm"/>
          </a:ln>
          <a:effectLst/>
        </p:spPr>
        <p:txBody>
          <a:bodyPr/>
          <a:lstStyle/>
          <a:p>
            <a:pPr>
              <a:defRPr/>
            </a:pPr>
            <a:endParaRPr lang="es-ES"/>
          </a:p>
        </p:txBody>
      </p:sp>
      <p:sp>
        <p:nvSpPr>
          <p:cNvPr id="12" name="Freeform 10"/>
          <p:cNvSpPr>
            <a:spLocks/>
          </p:cNvSpPr>
          <p:nvPr/>
        </p:nvSpPr>
        <p:spPr bwMode="white">
          <a:xfrm>
            <a:off x="0" y="-20638"/>
            <a:ext cx="4578350" cy="454026"/>
          </a:xfrm>
          <a:custGeom>
            <a:avLst/>
            <a:gdLst/>
            <a:ahLst/>
            <a:cxnLst>
              <a:cxn ang="0">
                <a:pos x="0" y="0"/>
              </a:cxn>
              <a:cxn ang="0">
                <a:pos x="0" y="285"/>
              </a:cxn>
              <a:cxn ang="0">
                <a:pos x="192" y="285"/>
              </a:cxn>
              <a:cxn ang="0">
                <a:pos x="384" y="282"/>
              </a:cxn>
              <a:cxn ang="0">
                <a:pos x="579" y="276"/>
              </a:cxn>
              <a:cxn ang="0">
                <a:pos x="789" y="267"/>
              </a:cxn>
              <a:cxn ang="0">
                <a:pos x="999" y="258"/>
              </a:cxn>
              <a:cxn ang="0">
                <a:pos x="1161" y="246"/>
              </a:cxn>
              <a:cxn ang="0">
                <a:pos x="1302" y="234"/>
              </a:cxn>
              <a:cxn ang="0">
                <a:pos x="1458" y="222"/>
              </a:cxn>
              <a:cxn ang="0">
                <a:pos x="1665" y="201"/>
              </a:cxn>
              <a:cxn ang="0">
                <a:pos x="1992" y="159"/>
              </a:cxn>
              <a:cxn ang="0">
                <a:pos x="2301" y="117"/>
              </a:cxn>
              <a:cxn ang="0">
                <a:pos x="2604" y="60"/>
              </a:cxn>
              <a:cxn ang="0">
                <a:pos x="2883" y="0"/>
              </a:cxn>
              <a:cxn ang="0">
                <a:pos x="0" y="0"/>
              </a:cxn>
            </a:cxnLst>
            <a:rect l="0" t="0" r="r" b="b"/>
            <a:pathLst>
              <a:path w="2884" h="286">
                <a:moveTo>
                  <a:pt x="0" y="0"/>
                </a:moveTo>
                <a:lnTo>
                  <a:pt x="0" y="285"/>
                </a:lnTo>
                <a:lnTo>
                  <a:pt x="192" y="285"/>
                </a:lnTo>
                <a:lnTo>
                  <a:pt x="384" y="282"/>
                </a:lnTo>
                <a:lnTo>
                  <a:pt x="579" y="276"/>
                </a:lnTo>
                <a:lnTo>
                  <a:pt x="789" y="267"/>
                </a:lnTo>
                <a:lnTo>
                  <a:pt x="999" y="258"/>
                </a:lnTo>
                <a:lnTo>
                  <a:pt x="1161" y="246"/>
                </a:lnTo>
                <a:lnTo>
                  <a:pt x="1302" y="234"/>
                </a:lnTo>
                <a:lnTo>
                  <a:pt x="1458" y="222"/>
                </a:lnTo>
                <a:lnTo>
                  <a:pt x="1665" y="201"/>
                </a:lnTo>
                <a:lnTo>
                  <a:pt x="1992" y="159"/>
                </a:lnTo>
                <a:lnTo>
                  <a:pt x="2301" y="117"/>
                </a:lnTo>
                <a:lnTo>
                  <a:pt x="2604" y="60"/>
                </a:lnTo>
                <a:lnTo>
                  <a:pt x="2883" y="0"/>
                </a:lnTo>
                <a:lnTo>
                  <a:pt x="0" y="0"/>
                </a:lnTo>
              </a:path>
            </a:pathLst>
          </a:custGeom>
          <a:gradFill rotWithShape="0">
            <a:gsLst>
              <a:gs pos="0">
                <a:schemeClr val="accent2"/>
              </a:gs>
              <a:gs pos="100000">
                <a:schemeClr val="bg1"/>
              </a:gs>
            </a:gsLst>
            <a:lin ang="0" scaled="1"/>
          </a:gradFill>
          <a:ln w="9525">
            <a:noFill/>
            <a:round/>
            <a:headEnd type="none" w="sm" len="sm"/>
            <a:tailEnd type="none" w="sm" len="sm"/>
          </a:ln>
          <a:effectLst/>
        </p:spPr>
        <p:txBody>
          <a:bodyPr/>
          <a:lstStyle/>
          <a:p>
            <a:pPr>
              <a:defRPr/>
            </a:pPr>
            <a:endParaRPr lang="es-ES"/>
          </a:p>
        </p:txBody>
      </p:sp>
      <p:sp>
        <p:nvSpPr>
          <p:cNvPr id="4107" name="Rectangle 11"/>
          <p:cNvSpPr>
            <a:spLocks noGrp="1" noChangeArrowheads="1"/>
          </p:cNvSpPr>
          <p:nvPr>
            <p:ph type="ctrTitle"/>
          </p:nvPr>
        </p:nvSpPr>
        <p:spPr>
          <a:xfrm>
            <a:off x="685800" y="2286000"/>
            <a:ext cx="7772400" cy="1143000"/>
          </a:xfrm>
        </p:spPr>
        <p:txBody>
          <a:bodyPr/>
          <a:lstStyle>
            <a:lvl1pPr>
              <a:defRPr/>
            </a:lvl1pPr>
          </a:lstStyle>
          <a:p>
            <a:r>
              <a:rPr lang="en-US"/>
              <a:t>Haga clic para modificar el estilo de título del patrón</a:t>
            </a:r>
          </a:p>
        </p:txBody>
      </p:sp>
      <p:sp>
        <p:nvSpPr>
          <p:cNvPr id="4108" name="Rectangle 12"/>
          <p:cNvSpPr>
            <a:spLocks noGrp="1" noChangeArrowheads="1"/>
          </p:cNvSpPr>
          <p:nvPr>
            <p:ph type="subTitle" idx="1"/>
          </p:nvPr>
        </p:nvSpPr>
        <p:spPr>
          <a:xfrm>
            <a:off x="1371600" y="3886200"/>
            <a:ext cx="6400800" cy="1752600"/>
          </a:xfrm>
        </p:spPr>
        <p:txBody>
          <a:bodyPr/>
          <a:lstStyle>
            <a:lvl1pPr marL="0" indent="0" algn="ctr">
              <a:buFontTx/>
              <a:buNone/>
              <a:defRPr/>
            </a:lvl1pPr>
          </a:lstStyle>
          <a:p>
            <a:r>
              <a:rPr lang="en-US"/>
              <a:t>Haga clic para modificar el estilo de subtítulo del patrón</a:t>
            </a:r>
          </a:p>
        </p:txBody>
      </p:sp>
      <p:sp>
        <p:nvSpPr>
          <p:cNvPr id="13" name="Rectangle 13"/>
          <p:cNvSpPr>
            <a:spLocks noGrp="1" noChangeArrowheads="1"/>
          </p:cNvSpPr>
          <p:nvPr>
            <p:ph type="dt" sz="half" idx="10"/>
          </p:nvPr>
        </p:nvSpPr>
        <p:spPr/>
        <p:txBody>
          <a:bodyPr/>
          <a:lstStyle>
            <a:lvl1pPr>
              <a:defRPr/>
            </a:lvl1pPr>
          </a:lstStyle>
          <a:p>
            <a:pPr>
              <a:defRPr/>
            </a:pPr>
            <a:endParaRPr lang="en-US"/>
          </a:p>
        </p:txBody>
      </p:sp>
      <p:sp>
        <p:nvSpPr>
          <p:cNvPr id="14" name="Rectangle 14"/>
          <p:cNvSpPr>
            <a:spLocks noGrp="1" noChangeArrowheads="1"/>
          </p:cNvSpPr>
          <p:nvPr>
            <p:ph type="ftr" sz="quarter" idx="11"/>
          </p:nvPr>
        </p:nvSpPr>
        <p:spPr/>
        <p:txBody>
          <a:bodyPr/>
          <a:lstStyle>
            <a:lvl1pPr>
              <a:defRPr/>
            </a:lvl1pPr>
          </a:lstStyle>
          <a:p>
            <a:pPr>
              <a:defRPr/>
            </a:pPr>
            <a:endParaRPr lang="en-US"/>
          </a:p>
        </p:txBody>
      </p:sp>
      <p:sp>
        <p:nvSpPr>
          <p:cNvPr id="15" name="Rectangle 15"/>
          <p:cNvSpPr>
            <a:spLocks noGrp="1" noChangeArrowheads="1"/>
          </p:cNvSpPr>
          <p:nvPr>
            <p:ph type="sldNum" sz="quarter" idx="12"/>
          </p:nvPr>
        </p:nvSpPr>
        <p:spPr/>
        <p:txBody>
          <a:bodyPr/>
          <a:lstStyle>
            <a:lvl1pPr>
              <a:defRPr/>
            </a:lvl1pPr>
          </a:lstStyle>
          <a:p>
            <a:pPr>
              <a:defRPr/>
            </a:pPr>
            <a:fld id="{AA43F637-59ED-4348-B1F0-EAC22CC6C750}" type="slidenum">
              <a:rPr lang="en-US"/>
              <a:pPr>
                <a:defRPr/>
              </a:pPr>
              <a:t>‹Nº›</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100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subTnLst>
                                    <p:set>
                                      <p:cBhvr override="childStyle">
                                        <p:cTn dur="1" fill="hold" display="0" masterRel="sameClick" afterEffect="1">
                                          <p:stCondLst>
                                            <p:cond evt="end" delay="0">
                                              <p:tn val="5"/>
                                            </p:cond>
                                          </p:stCondLst>
                                        </p:cTn>
                                        <p:tgtEl>
                                          <p:spTgt spid="4"/>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Rectangle 13"/>
          <p:cNvSpPr>
            <a:spLocks noGrp="1" noChangeArrowheads="1"/>
          </p:cNvSpPr>
          <p:nvPr>
            <p:ph type="dt" sz="half" idx="10"/>
          </p:nvPr>
        </p:nvSpPr>
        <p:spPr>
          <a:ln/>
        </p:spPr>
        <p:txBody>
          <a:bodyPr/>
          <a:lstStyle>
            <a:lvl1pPr>
              <a:defRPr/>
            </a:lvl1pPr>
          </a:lstStyle>
          <a:p>
            <a:pPr>
              <a:defRPr/>
            </a:pPr>
            <a:endParaRPr lang="en-US"/>
          </a:p>
        </p:txBody>
      </p:sp>
      <p:sp>
        <p:nvSpPr>
          <p:cNvPr id="5" name="Rectangle 14"/>
          <p:cNvSpPr>
            <a:spLocks noGrp="1" noChangeArrowheads="1"/>
          </p:cNvSpPr>
          <p:nvPr>
            <p:ph type="ftr" sz="quarter" idx="11"/>
          </p:nvPr>
        </p:nvSpPr>
        <p:spPr>
          <a:ln/>
        </p:spPr>
        <p:txBody>
          <a:bodyPr/>
          <a:lstStyle>
            <a:lvl1pPr>
              <a:defRPr/>
            </a:lvl1pPr>
          </a:lstStyle>
          <a:p>
            <a:pPr>
              <a:defRPr/>
            </a:pPr>
            <a:endParaRPr lang="en-US"/>
          </a:p>
        </p:txBody>
      </p:sp>
      <p:sp>
        <p:nvSpPr>
          <p:cNvPr id="6" name="Rectangle 15"/>
          <p:cNvSpPr>
            <a:spLocks noGrp="1" noChangeArrowheads="1"/>
          </p:cNvSpPr>
          <p:nvPr>
            <p:ph type="sldNum" sz="quarter" idx="12"/>
          </p:nvPr>
        </p:nvSpPr>
        <p:spPr>
          <a:ln/>
        </p:spPr>
        <p:txBody>
          <a:bodyPr/>
          <a:lstStyle>
            <a:lvl1pPr>
              <a:defRPr/>
            </a:lvl1pPr>
          </a:lstStyle>
          <a:p>
            <a:pPr>
              <a:defRPr/>
            </a:pPr>
            <a:fld id="{6AB698DA-DC5B-44E9-865D-F4CFDC22531A}" type="slidenum">
              <a:rPr lang="en-US"/>
              <a:pPr>
                <a:defRPr/>
              </a:pPr>
              <a:t>‹Nº›</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515100" y="609600"/>
            <a:ext cx="1943100" cy="5486400"/>
          </a:xfrm>
        </p:spPr>
        <p:txBody>
          <a:bodyPr vert="eaVert"/>
          <a:lstStyle/>
          <a:p>
            <a:r>
              <a:rPr lang="es-ES"/>
              <a:t>Haga clic para modificar el estilo de título del patrón</a:t>
            </a:r>
          </a:p>
        </p:txBody>
      </p:sp>
      <p:sp>
        <p:nvSpPr>
          <p:cNvPr id="3" name="2 Marcador de texto vertical"/>
          <p:cNvSpPr>
            <a:spLocks noGrp="1"/>
          </p:cNvSpPr>
          <p:nvPr>
            <p:ph type="body" orient="vert" idx="1"/>
          </p:nvPr>
        </p:nvSpPr>
        <p:spPr>
          <a:xfrm>
            <a:off x="685800" y="609600"/>
            <a:ext cx="5676900" cy="5486400"/>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Rectangle 13"/>
          <p:cNvSpPr>
            <a:spLocks noGrp="1" noChangeArrowheads="1"/>
          </p:cNvSpPr>
          <p:nvPr>
            <p:ph type="dt" sz="half" idx="10"/>
          </p:nvPr>
        </p:nvSpPr>
        <p:spPr>
          <a:ln/>
        </p:spPr>
        <p:txBody>
          <a:bodyPr/>
          <a:lstStyle>
            <a:lvl1pPr>
              <a:defRPr/>
            </a:lvl1pPr>
          </a:lstStyle>
          <a:p>
            <a:pPr>
              <a:defRPr/>
            </a:pPr>
            <a:endParaRPr lang="en-US"/>
          </a:p>
        </p:txBody>
      </p:sp>
      <p:sp>
        <p:nvSpPr>
          <p:cNvPr id="5" name="Rectangle 14"/>
          <p:cNvSpPr>
            <a:spLocks noGrp="1" noChangeArrowheads="1"/>
          </p:cNvSpPr>
          <p:nvPr>
            <p:ph type="ftr" sz="quarter" idx="11"/>
          </p:nvPr>
        </p:nvSpPr>
        <p:spPr>
          <a:ln/>
        </p:spPr>
        <p:txBody>
          <a:bodyPr/>
          <a:lstStyle>
            <a:lvl1pPr>
              <a:defRPr/>
            </a:lvl1pPr>
          </a:lstStyle>
          <a:p>
            <a:pPr>
              <a:defRPr/>
            </a:pPr>
            <a:endParaRPr lang="en-US"/>
          </a:p>
        </p:txBody>
      </p:sp>
      <p:sp>
        <p:nvSpPr>
          <p:cNvPr id="6" name="Rectangle 15"/>
          <p:cNvSpPr>
            <a:spLocks noGrp="1" noChangeArrowheads="1"/>
          </p:cNvSpPr>
          <p:nvPr>
            <p:ph type="sldNum" sz="quarter" idx="12"/>
          </p:nvPr>
        </p:nvSpPr>
        <p:spPr>
          <a:ln/>
        </p:spPr>
        <p:txBody>
          <a:bodyPr/>
          <a:lstStyle>
            <a:lvl1pPr>
              <a:defRPr/>
            </a:lvl1pPr>
          </a:lstStyle>
          <a:p>
            <a:pPr>
              <a:defRPr/>
            </a:pPr>
            <a:fld id="{8F603CA2-DCED-400A-9D0F-032146B9B6F3}" type="slidenum">
              <a:rPr lang="en-US"/>
              <a:pPr>
                <a:defRPr/>
              </a:pPr>
              <a:t>‹Nº›</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Título y tabla">
    <p:spTree>
      <p:nvGrpSpPr>
        <p:cNvPr id="1" name=""/>
        <p:cNvGrpSpPr/>
        <p:nvPr/>
      </p:nvGrpSpPr>
      <p:grpSpPr>
        <a:xfrm>
          <a:off x="0" y="0"/>
          <a:ext cx="0" cy="0"/>
          <a:chOff x="0" y="0"/>
          <a:chExt cx="0" cy="0"/>
        </a:xfrm>
      </p:grpSpPr>
      <p:sp>
        <p:nvSpPr>
          <p:cNvPr id="2" name="1 Título"/>
          <p:cNvSpPr>
            <a:spLocks noGrp="1"/>
          </p:cNvSpPr>
          <p:nvPr>
            <p:ph type="title"/>
          </p:nvPr>
        </p:nvSpPr>
        <p:spPr>
          <a:xfrm>
            <a:off x="685800" y="609600"/>
            <a:ext cx="7772400" cy="1143000"/>
          </a:xfrm>
        </p:spPr>
        <p:txBody>
          <a:bodyPr/>
          <a:lstStyle/>
          <a:p>
            <a:r>
              <a:rPr lang="es-ES"/>
              <a:t>Haga clic para modificar el estilo de título del patrón</a:t>
            </a:r>
          </a:p>
        </p:txBody>
      </p:sp>
      <p:sp>
        <p:nvSpPr>
          <p:cNvPr id="3" name="2 Marcador de tabla"/>
          <p:cNvSpPr>
            <a:spLocks noGrp="1"/>
          </p:cNvSpPr>
          <p:nvPr>
            <p:ph type="tbl" idx="1"/>
          </p:nvPr>
        </p:nvSpPr>
        <p:spPr>
          <a:xfrm>
            <a:off x="685800" y="1981200"/>
            <a:ext cx="7772400" cy="4114800"/>
          </a:xfrm>
        </p:spPr>
        <p:txBody>
          <a:bodyPr/>
          <a:lstStyle/>
          <a:p>
            <a:pPr lvl="0"/>
            <a:endParaRPr lang="es-ES" noProof="0"/>
          </a:p>
        </p:txBody>
      </p:sp>
      <p:sp>
        <p:nvSpPr>
          <p:cNvPr id="4" name="Rectangle 13"/>
          <p:cNvSpPr>
            <a:spLocks noGrp="1" noChangeArrowheads="1"/>
          </p:cNvSpPr>
          <p:nvPr>
            <p:ph type="dt" sz="half" idx="10"/>
          </p:nvPr>
        </p:nvSpPr>
        <p:spPr>
          <a:ln/>
        </p:spPr>
        <p:txBody>
          <a:bodyPr/>
          <a:lstStyle>
            <a:lvl1pPr>
              <a:defRPr/>
            </a:lvl1pPr>
          </a:lstStyle>
          <a:p>
            <a:pPr>
              <a:defRPr/>
            </a:pPr>
            <a:endParaRPr lang="en-US"/>
          </a:p>
        </p:txBody>
      </p:sp>
      <p:sp>
        <p:nvSpPr>
          <p:cNvPr id="5" name="Rectangle 14"/>
          <p:cNvSpPr>
            <a:spLocks noGrp="1" noChangeArrowheads="1"/>
          </p:cNvSpPr>
          <p:nvPr>
            <p:ph type="ftr" sz="quarter" idx="11"/>
          </p:nvPr>
        </p:nvSpPr>
        <p:spPr>
          <a:ln/>
        </p:spPr>
        <p:txBody>
          <a:bodyPr/>
          <a:lstStyle>
            <a:lvl1pPr>
              <a:defRPr/>
            </a:lvl1pPr>
          </a:lstStyle>
          <a:p>
            <a:pPr>
              <a:defRPr/>
            </a:pPr>
            <a:endParaRPr lang="en-US"/>
          </a:p>
        </p:txBody>
      </p:sp>
      <p:sp>
        <p:nvSpPr>
          <p:cNvPr id="6" name="Rectangle 15"/>
          <p:cNvSpPr>
            <a:spLocks noGrp="1" noChangeArrowheads="1"/>
          </p:cNvSpPr>
          <p:nvPr>
            <p:ph type="sldNum" sz="quarter" idx="12"/>
          </p:nvPr>
        </p:nvSpPr>
        <p:spPr>
          <a:ln/>
        </p:spPr>
        <p:txBody>
          <a:bodyPr/>
          <a:lstStyle>
            <a:lvl1pPr>
              <a:defRPr/>
            </a:lvl1pPr>
          </a:lstStyle>
          <a:p>
            <a:pPr>
              <a:defRPr/>
            </a:pPr>
            <a:fld id="{9EF09FCB-CBAC-425B-AE46-FD9BD5376202}" type="slidenum">
              <a:rPr lang="en-US"/>
              <a:pPr>
                <a:defRPr/>
              </a:pPr>
              <a:t>‹Nº›</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reserve="1">
  <p:cSld name="Título, texto y objetos">
    <p:spTree>
      <p:nvGrpSpPr>
        <p:cNvPr id="1" name=""/>
        <p:cNvGrpSpPr/>
        <p:nvPr/>
      </p:nvGrpSpPr>
      <p:grpSpPr>
        <a:xfrm>
          <a:off x="0" y="0"/>
          <a:ext cx="0" cy="0"/>
          <a:chOff x="0" y="0"/>
          <a:chExt cx="0" cy="0"/>
        </a:xfrm>
      </p:grpSpPr>
      <p:sp>
        <p:nvSpPr>
          <p:cNvPr id="2" name="1 Título"/>
          <p:cNvSpPr>
            <a:spLocks noGrp="1"/>
          </p:cNvSpPr>
          <p:nvPr>
            <p:ph type="title"/>
          </p:nvPr>
        </p:nvSpPr>
        <p:spPr>
          <a:xfrm>
            <a:off x="685800" y="609600"/>
            <a:ext cx="7772400" cy="1143000"/>
          </a:xfrm>
        </p:spPr>
        <p:txBody>
          <a:bodyPr/>
          <a:lstStyle/>
          <a:p>
            <a:r>
              <a:rPr lang="es-ES"/>
              <a:t>Haga clic para modificar el estilo de título del patrón</a:t>
            </a:r>
          </a:p>
        </p:txBody>
      </p:sp>
      <p:sp>
        <p:nvSpPr>
          <p:cNvPr id="3" name="2 Marcador de texto"/>
          <p:cNvSpPr>
            <a:spLocks noGrp="1"/>
          </p:cNvSpPr>
          <p:nvPr>
            <p:ph type="body" sz="half" idx="1"/>
          </p:nvPr>
        </p:nvSpPr>
        <p:spPr>
          <a:xfrm>
            <a:off x="685800" y="1981200"/>
            <a:ext cx="3810000" cy="4114800"/>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3 Marcador de contenido"/>
          <p:cNvSpPr>
            <a:spLocks noGrp="1"/>
          </p:cNvSpPr>
          <p:nvPr>
            <p:ph sz="half" idx="2"/>
          </p:nvPr>
        </p:nvSpPr>
        <p:spPr>
          <a:xfrm>
            <a:off x="4648200" y="1981200"/>
            <a:ext cx="3810000" cy="4114800"/>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Rectangle 13"/>
          <p:cNvSpPr>
            <a:spLocks noGrp="1" noChangeArrowheads="1"/>
          </p:cNvSpPr>
          <p:nvPr>
            <p:ph type="dt" sz="half" idx="10"/>
          </p:nvPr>
        </p:nvSpPr>
        <p:spPr>
          <a:ln/>
        </p:spPr>
        <p:txBody>
          <a:bodyPr/>
          <a:lstStyle>
            <a:lvl1pPr>
              <a:defRPr/>
            </a:lvl1pPr>
          </a:lstStyle>
          <a:p>
            <a:pPr>
              <a:defRPr/>
            </a:pPr>
            <a:endParaRPr lang="en-US"/>
          </a:p>
        </p:txBody>
      </p:sp>
      <p:sp>
        <p:nvSpPr>
          <p:cNvPr id="6" name="Rectangle 14"/>
          <p:cNvSpPr>
            <a:spLocks noGrp="1" noChangeArrowheads="1"/>
          </p:cNvSpPr>
          <p:nvPr>
            <p:ph type="ftr" sz="quarter" idx="11"/>
          </p:nvPr>
        </p:nvSpPr>
        <p:spPr>
          <a:ln/>
        </p:spPr>
        <p:txBody>
          <a:bodyPr/>
          <a:lstStyle>
            <a:lvl1pPr>
              <a:defRPr/>
            </a:lvl1pPr>
          </a:lstStyle>
          <a:p>
            <a:pPr>
              <a:defRPr/>
            </a:pPr>
            <a:endParaRPr lang="en-US"/>
          </a:p>
        </p:txBody>
      </p:sp>
      <p:sp>
        <p:nvSpPr>
          <p:cNvPr id="7" name="Rectangle 15"/>
          <p:cNvSpPr>
            <a:spLocks noGrp="1" noChangeArrowheads="1"/>
          </p:cNvSpPr>
          <p:nvPr>
            <p:ph type="sldNum" sz="quarter" idx="12"/>
          </p:nvPr>
        </p:nvSpPr>
        <p:spPr>
          <a:ln/>
        </p:spPr>
        <p:txBody>
          <a:bodyPr/>
          <a:lstStyle>
            <a:lvl1pPr>
              <a:defRPr/>
            </a:lvl1pPr>
          </a:lstStyle>
          <a:p>
            <a:pPr>
              <a:defRPr/>
            </a:pPr>
            <a:fld id="{1EFBB155-BAFE-49DA-BFBB-25EC1EB9FB94}" type="slidenum">
              <a:rPr lang="en-US"/>
              <a:pPr>
                <a:defRPr/>
              </a:pPr>
              <a:t>‹Nº›</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AndTwoObj" preserve="1">
  <p:cSld name="Título, 1 objeto y 2 objetos">
    <p:spTree>
      <p:nvGrpSpPr>
        <p:cNvPr id="1" name=""/>
        <p:cNvGrpSpPr/>
        <p:nvPr/>
      </p:nvGrpSpPr>
      <p:grpSpPr>
        <a:xfrm>
          <a:off x="0" y="0"/>
          <a:ext cx="0" cy="0"/>
          <a:chOff x="0" y="0"/>
          <a:chExt cx="0" cy="0"/>
        </a:xfrm>
      </p:grpSpPr>
      <p:sp>
        <p:nvSpPr>
          <p:cNvPr id="2" name="1 Título"/>
          <p:cNvSpPr>
            <a:spLocks noGrp="1"/>
          </p:cNvSpPr>
          <p:nvPr>
            <p:ph type="title"/>
          </p:nvPr>
        </p:nvSpPr>
        <p:spPr>
          <a:xfrm>
            <a:off x="685800" y="609600"/>
            <a:ext cx="7772400" cy="1143000"/>
          </a:xfrm>
        </p:spPr>
        <p:txBody>
          <a:bodyPr/>
          <a:lstStyle/>
          <a:p>
            <a:r>
              <a:rPr lang="es-ES"/>
              <a:t>Haga clic para modificar el estilo de título del patrón</a:t>
            </a:r>
          </a:p>
        </p:txBody>
      </p:sp>
      <p:sp>
        <p:nvSpPr>
          <p:cNvPr id="3" name="2 Marcador de contenido"/>
          <p:cNvSpPr>
            <a:spLocks noGrp="1"/>
          </p:cNvSpPr>
          <p:nvPr>
            <p:ph sz="half" idx="1"/>
          </p:nvPr>
        </p:nvSpPr>
        <p:spPr>
          <a:xfrm>
            <a:off x="685800" y="1981200"/>
            <a:ext cx="3810000" cy="4114800"/>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3 Marcador de contenido"/>
          <p:cNvSpPr>
            <a:spLocks noGrp="1"/>
          </p:cNvSpPr>
          <p:nvPr>
            <p:ph sz="quarter" idx="2"/>
          </p:nvPr>
        </p:nvSpPr>
        <p:spPr>
          <a:xfrm>
            <a:off x="4648200" y="1981200"/>
            <a:ext cx="3810000" cy="1981200"/>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4 Marcador de contenido"/>
          <p:cNvSpPr>
            <a:spLocks noGrp="1"/>
          </p:cNvSpPr>
          <p:nvPr>
            <p:ph sz="quarter" idx="3"/>
          </p:nvPr>
        </p:nvSpPr>
        <p:spPr>
          <a:xfrm>
            <a:off x="4648200" y="4114800"/>
            <a:ext cx="3810000" cy="1981200"/>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Rectangle 13"/>
          <p:cNvSpPr>
            <a:spLocks noGrp="1" noChangeArrowheads="1"/>
          </p:cNvSpPr>
          <p:nvPr>
            <p:ph type="dt" sz="half" idx="10"/>
          </p:nvPr>
        </p:nvSpPr>
        <p:spPr>
          <a:ln/>
        </p:spPr>
        <p:txBody>
          <a:bodyPr/>
          <a:lstStyle>
            <a:lvl1pPr>
              <a:defRPr/>
            </a:lvl1pPr>
          </a:lstStyle>
          <a:p>
            <a:pPr>
              <a:defRPr/>
            </a:pPr>
            <a:endParaRPr lang="en-US"/>
          </a:p>
        </p:txBody>
      </p:sp>
      <p:sp>
        <p:nvSpPr>
          <p:cNvPr id="7" name="Rectangle 14"/>
          <p:cNvSpPr>
            <a:spLocks noGrp="1" noChangeArrowheads="1"/>
          </p:cNvSpPr>
          <p:nvPr>
            <p:ph type="ftr" sz="quarter" idx="11"/>
          </p:nvPr>
        </p:nvSpPr>
        <p:spPr>
          <a:ln/>
        </p:spPr>
        <p:txBody>
          <a:bodyPr/>
          <a:lstStyle>
            <a:lvl1pPr>
              <a:defRPr/>
            </a:lvl1pPr>
          </a:lstStyle>
          <a:p>
            <a:pPr>
              <a:defRPr/>
            </a:pPr>
            <a:endParaRPr lang="en-US"/>
          </a:p>
        </p:txBody>
      </p:sp>
      <p:sp>
        <p:nvSpPr>
          <p:cNvPr id="8" name="Rectangle 15"/>
          <p:cNvSpPr>
            <a:spLocks noGrp="1" noChangeArrowheads="1"/>
          </p:cNvSpPr>
          <p:nvPr>
            <p:ph type="sldNum" sz="quarter" idx="12"/>
          </p:nvPr>
        </p:nvSpPr>
        <p:spPr>
          <a:ln/>
        </p:spPr>
        <p:txBody>
          <a:bodyPr/>
          <a:lstStyle>
            <a:lvl1pPr>
              <a:defRPr/>
            </a:lvl1pPr>
          </a:lstStyle>
          <a:p>
            <a:pPr>
              <a:defRPr/>
            </a:pPr>
            <a:fld id="{891B7484-5CDD-46CB-B5A0-89145642F2DF}" type="slidenum">
              <a:rPr lang="en-US"/>
              <a:pPr>
                <a:defRPr/>
              </a:pPr>
              <a:t>‹Nº›</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showMasterPhAnim="0" type="obj" preserve="1">
  <p:cSld name="Título y objetos">
    <p:spTree>
      <p:nvGrpSpPr>
        <p:cNvPr id="1" name=""/>
        <p:cNvGrpSpPr/>
        <p:nvPr/>
      </p:nvGrpSpPr>
      <p:grpSpPr>
        <a:xfrm>
          <a:off x="0" y="0"/>
          <a:ext cx="0" cy="0"/>
          <a:chOff x="0" y="0"/>
          <a:chExt cx="0" cy="0"/>
        </a:xfrm>
      </p:grpSpPr>
      <p:sp>
        <p:nvSpPr>
          <p:cNvPr id="4" name="Rectangle 2"/>
          <p:cNvSpPr>
            <a:spLocks noChangeArrowheads="1"/>
          </p:cNvSpPr>
          <p:nvPr/>
        </p:nvSpPr>
        <p:spPr bwMode="invGray">
          <a:xfrm>
            <a:off x="8809038" y="0"/>
            <a:ext cx="334962" cy="6858000"/>
          </a:xfrm>
          <a:prstGeom prst="rect">
            <a:avLst/>
          </a:prstGeom>
          <a:gradFill rotWithShape="0">
            <a:gsLst>
              <a:gs pos="0">
                <a:schemeClr val="accent2"/>
              </a:gs>
              <a:gs pos="50000">
                <a:schemeClr val="hlink"/>
              </a:gs>
              <a:gs pos="100000">
                <a:schemeClr val="accent2"/>
              </a:gs>
            </a:gsLst>
            <a:lin ang="0" scaled="1"/>
          </a:gradFill>
          <a:ln w="9525">
            <a:noFill/>
            <a:miter lim="800000"/>
            <a:headEnd/>
            <a:tailEnd/>
          </a:ln>
        </p:spPr>
        <p:txBody>
          <a:bodyPr wrap="none" anchor="ctr"/>
          <a:lstStyle/>
          <a:p>
            <a:pPr>
              <a:defRPr/>
            </a:pPr>
            <a:endParaRPr lang="es-ES"/>
          </a:p>
        </p:txBody>
      </p:sp>
      <p:sp>
        <p:nvSpPr>
          <p:cNvPr id="5" name="Freeform 3"/>
          <p:cNvSpPr>
            <a:spLocks/>
          </p:cNvSpPr>
          <p:nvPr/>
        </p:nvSpPr>
        <p:spPr bwMode="white">
          <a:xfrm>
            <a:off x="-9525" y="4489450"/>
            <a:ext cx="5754688" cy="2368550"/>
          </a:xfrm>
          <a:custGeom>
            <a:avLst/>
            <a:gdLst/>
            <a:ahLst/>
            <a:cxnLst>
              <a:cxn ang="0">
                <a:pos x="0" y="1491"/>
              </a:cxn>
              <a:cxn ang="0">
                <a:pos x="0" y="0"/>
              </a:cxn>
              <a:cxn ang="0">
                <a:pos x="171" y="3"/>
              </a:cxn>
              <a:cxn ang="0">
                <a:pos x="355" y="9"/>
              </a:cxn>
              <a:cxn ang="0">
                <a:pos x="499" y="21"/>
              </a:cxn>
              <a:cxn ang="0">
                <a:pos x="650" y="36"/>
              </a:cxn>
              <a:cxn ang="0">
                <a:pos x="809" y="54"/>
              </a:cxn>
              <a:cxn ang="0">
                <a:pos x="957" y="78"/>
              </a:cxn>
              <a:cxn ang="0">
                <a:pos x="1119" y="105"/>
              </a:cxn>
              <a:cxn ang="0">
                <a:pos x="1261" y="133"/>
              </a:cxn>
              <a:cxn ang="0">
                <a:pos x="1441" y="175"/>
              </a:cxn>
              <a:cxn ang="0">
                <a:pos x="1598" y="217"/>
              </a:cxn>
              <a:cxn ang="0">
                <a:pos x="1763" y="269"/>
              </a:cxn>
              <a:cxn ang="0">
                <a:pos x="1887" y="308"/>
              </a:cxn>
              <a:cxn ang="0">
                <a:pos x="2085" y="384"/>
              </a:cxn>
              <a:cxn ang="0">
                <a:pos x="2230" y="444"/>
              </a:cxn>
              <a:cxn ang="0">
                <a:pos x="2456" y="547"/>
              </a:cxn>
              <a:cxn ang="0">
                <a:pos x="2666" y="662"/>
              </a:cxn>
              <a:cxn ang="0">
                <a:pos x="2859" y="786"/>
              </a:cxn>
              <a:cxn ang="0">
                <a:pos x="3046" y="920"/>
              </a:cxn>
              <a:cxn ang="0">
                <a:pos x="3193" y="1038"/>
              </a:cxn>
              <a:cxn ang="0">
                <a:pos x="3332" y="1168"/>
              </a:cxn>
              <a:cxn ang="0">
                <a:pos x="3440" y="1280"/>
              </a:cxn>
              <a:cxn ang="0">
                <a:pos x="3524" y="1380"/>
              </a:cxn>
              <a:cxn ang="0">
                <a:pos x="3624" y="1491"/>
              </a:cxn>
              <a:cxn ang="0">
                <a:pos x="3608" y="1491"/>
              </a:cxn>
              <a:cxn ang="0">
                <a:pos x="0" y="1491"/>
              </a:cxn>
            </a:cxnLst>
            <a:rect l="0" t="0" r="r" b="b"/>
            <a:pathLst>
              <a:path w="3625" h="1492">
                <a:moveTo>
                  <a:pt x="0" y="1491"/>
                </a:moveTo>
                <a:lnTo>
                  <a:pt x="0" y="0"/>
                </a:lnTo>
                <a:lnTo>
                  <a:pt x="171" y="3"/>
                </a:lnTo>
                <a:lnTo>
                  <a:pt x="355" y="9"/>
                </a:lnTo>
                <a:lnTo>
                  <a:pt x="499" y="21"/>
                </a:lnTo>
                <a:lnTo>
                  <a:pt x="650" y="36"/>
                </a:lnTo>
                <a:lnTo>
                  <a:pt x="809" y="54"/>
                </a:lnTo>
                <a:lnTo>
                  <a:pt x="957" y="78"/>
                </a:lnTo>
                <a:lnTo>
                  <a:pt x="1119" y="105"/>
                </a:lnTo>
                <a:lnTo>
                  <a:pt x="1261" y="133"/>
                </a:lnTo>
                <a:lnTo>
                  <a:pt x="1441" y="175"/>
                </a:lnTo>
                <a:lnTo>
                  <a:pt x="1598" y="217"/>
                </a:lnTo>
                <a:lnTo>
                  <a:pt x="1763" y="269"/>
                </a:lnTo>
                <a:lnTo>
                  <a:pt x="1887" y="308"/>
                </a:lnTo>
                <a:lnTo>
                  <a:pt x="2085" y="384"/>
                </a:lnTo>
                <a:lnTo>
                  <a:pt x="2230" y="444"/>
                </a:lnTo>
                <a:lnTo>
                  <a:pt x="2456" y="547"/>
                </a:lnTo>
                <a:lnTo>
                  <a:pt x="2666" y="662"/>
                </a:lnTo>
                <a:lnTo>
                  <a:pt x="2859" y="786"/>
                </a:lnTo>
                <a:lnTo>
                  <a:pt x="3046" y="920"/>
                </a:lnTo>
                <a:lnTo>
                  <a:pt x="3193" y="1038"/>
                </a:lnTo>
                <a:lnTo>
                  <a:pt x="3332" y="1168"/>
                </a:lnTo>
                <a:lnTo>
                  <a:pt x="3440" y="1280"/>
                </a:lnTo>
                <a:lnTo>
                  <a:pt x="3524" y="1380"/>
                </a:lnTo>
                <a:lnTo>
                  <a:pt x="3624" y="1491"/>
                </a:lnTo>
                <a:lnTo>
                  <a:pt x="3608" y="1491"/>
                </a:lnTo>
                <a:lnTo>
                  <a:pt x="0" y="1491"/>
                </a:lnTo>
              </a:path>
            </a:pathLst>
          </a:custGeom>
          <a:gradFill rotWithShape="0">
            <a:gsLst>
              <a:gs pos="0">
                <a:schemeClr val="bg2"/>
              </a:gs>
              <a:gs pos="100000">
                <a:schemeClr val="bg1"/>
              </a:gs>
            </a:gsLst>
            <a:lin ang="5400000" scaled="1"/>
          </a:gradFill>
          <a:ln w="9525" cap="flat" cmpd="sng">
            <a:noFill/>
            <a:prstDash val="solid"/>
            <a:miter lim="800000"/>
            <a:headEnd type="none" w="sm" len="sm"/>
            <a:tailEnd type="none" w="sm" len="sm"/>
          </a:ln>
          <a:effectLst/>
        </p:spPr>
        <p:txBody>
          <a:bodyPr wrap="none" anchor="ctr"/>
          <a:lstStyle/>
          <a:p>
            <a:pPr>
              <a:defRPr/>
            </a:pPr>
            <a:endParaRPr lang="es-ES"/>
          </a:p>
        </p:txBody>
      </p:sp>
      <p:sp>
        <p:nvSpPr>
          <p:cNvPr id="6" name="Freeform 4"/>
          <p:cNvSpPr>
            <a:spLocks/>
          </p:cNvSpPr>
          <p:nvPr/>
        </p:nvSpPr>
        <p:spPr bwMode="white">
          <a:xfrm>
            <a:off x="0" y="3817938"/>
            <a:ext cx="8164513" cy="3019425"/>
          </a:xfrm>
          <a:custGeom>
            <a:avLst/>
            <a:gdLst/>
            <a:ahLst/>
            <a:cxnLst>
              <a:cxn ang="0">
                <a:pos x="2718" y="405"/>
              </a:cxn>
              <a:cxn ang="0">
                <a:pos x="2466" y="333"/>
              </a:cxn>
              <a:cxn ang="0">
                <a:pos x="2202" y="261"/>
              </a:cxn>
              <a:cxn ang="0">
                <a:pos x="1929" y="198"/>
              </a:cxn>
              <a:cxn ang="0">
                <a:pos x="1695" y="153"/>
              </a:cxn>
              <a:cxn ang="0">
                <a:pos x="1434" y="111"/>
              </a:cxn>
              <a:cxn ang="0">
                <a:pos x="1188" y="75"/>
              </a:cxn>
              <a:cxn ang="0">
                <a:pos x="957" y="48"/>
              </a:cxn>
              <a:cxn ang="0">
                <a:pos x="747" y="30"/>
              </a:cxn>
              <a:cxn ang="0">
                <a:pos x="501" y="15"/>
              </a:cxn>
              <a:cxn ang="0">
                <a:pos x="246" y="3"/>
              </a:cxn>
              <a:cxn ang="0">
                <a:pos x="0" y="0"/>
              </a:cxn>
              <a:cxn ang="0">
                <a:pos x="0" y="275"/>
              </a:cxn>
              <a:cxn ang="0">
                <a:pos x="0" y="345"/>
              </a:cxn>
              <a:cxn ang="0">
                <a:pos x="0" y="275"/>
              </a:cxn>
              <a:cxn ang="0">
                <a:pos x="0" y="342"/>
              </a:cxn>
              <a:cxn ang="0">
                <a:pos x="339" y="351"/>
              </a:cxn>
              <a:cxn ang="0">
                <a:pos x="606" y="372"/>
              </a:cxn>
              <a:cxn ang="0">
                <a:pos x="852" y="399"/>
              </a:cxn>
              <a:cxn ang="0">
                <a:pos x="1068" y="435"/>
              </a:cxn>
              <a:cxn ang="0">
                <a:pos x="1275" y="474"/>
              </a:cxn>
              <a:cxn ang="0">
                <a:pos x="1545" y="540"/>
              </a:cxn>
              <a:cxn ang="0">
                <a:pos x="1761" y="603"/>
              </a:cxn>
              <a:cxn ang="0">
                <a:pos x="1971" y="678"/>
              </a:cxn>
              <a:cxn ang="0">
                <a:pos x="2166" y="747"/>
              </a:cxn>
              <a:cxn ang="0">
                <a:pos x="2397" y="852"/>
              </a:cxn>
              <a:cxn ang="0">
                <a:pos x="2613" y="960"/>
              </a:cxn>
              <a:cxn ang="0">
                <a:pos x="2832" y="1095"/>
              </a:cxn>
              <a:cxn ang="0">
                <a:pos x="3012" y="1212"/>
              </a:cxn>
              <a:cxn ang="0">
                <a:pos x="3186" y="1347"/>
              </a:cxn>
              <a:cxn ang="0">
                <a:pos x="3351" y="1497"/>
              </a:cxn>
              <a:cxn ang="0">
                <a:pos x="3480" y="1629"/>
              </a:cxn>
              <a:cxn ang="0">
                <a:pos x="3612" y="1785"/>
              </a:cxn>
              <a:cxn ang="0">
                <a:pos x="3699" y="1901"/>
              </a:cxn>
              <a:cxn ang="0">
                <a:pos x="5142" y="1901"/>
              </a:cxn>
              <a:cxn ang="0">
                <a:pos x="5076" y="1827"/>
              </a:cxn>
              <a:cxn ang="0">
                <a:pos x="4968" y="1707"/>
              </a:cxn>
              <a:cxn ang="0">
                <a:pos x="4797" y="1539"/>
              </a:cxn>
              <a:cxn ang="0">
                <a:pos x="4617" y="1383"/>
              </a:cxn>
              <a:cxn ang="0">
                <a:pos x="4410" y="1221"/>
              </a:cxn>
              <a:cxn ang="0">
                <a:pos x="4185" y="1071"/>
              </a:cxn>
              <a:cxn ang="0">
                <a:pos x="3960" y="939"/>
              </a:cxn>
              <a:cxn ang="0">
                <a:pos x="3708" y="801"/>
              </a:cxn>
              <a:cxn ang="0">
                <a:pos x="3492" y="702"/>
              </a:cxn>
              <a:cxn ang="0">
                <a:pos x="3231" y="588"/>
              </a:cxn>
              <a:cxn ang="0">
                <a:pos x="2964" y="489"/>
              </a:cxn>
              <a:cxn ang="0">
                <a:pos x="2718" y="405"/>
              </a:cxn>
            </a:cxnLst>
            <a:rect l="0" t="0" r="r" b="b"/>
            <a:pathLst>
              <a:path w="5143" h="1902">
                <a:moveTo>
                  <a:pt x="2718" y="405"/>
                </a:moveTo>
                <a:lnTo>
                  <a:pt x="2466" y="333"/>
                </a:lnTo>
                <a:lnTo>
                  <a:pt x="2202" y="261"/>
                </a:lnTo>
                <a:lnTo>
                  <a:pt x="1929" y="198"/>
                </a:lnTo>
                <a:lnTo>
                  <a:pt x="1695" y="153"/>
                </a:lnTo>
                <a:lnTo>
                  <a:pt x="1434" y="111"/>
                </a:lnTo>
                <a:lnTo>
                  <a:pt x="1188" y="75"/>
                </a:lnTo>
                <a:lnTo>
                  <a:pt x="957" y="48"/>
                </a:lnTo>
                <a:lnTo>
                  <a:pt x="747" y="30"/>
                </a:lnTo>
                <a:lnTo>
                  <a:pt x="501" y="15"/>
                </a:lnTo>
                <a:lnTo>
                  <a:pt x="246" y="3"/>
                </a:lnTo>
                <a:lnTo>
                  <a:pt x="0" y="0"/>
                </a:lnTo>
                <a:lnTo>
                  <a:pt x="0" y="275"/>
                </a:lnTo>
                <a:lnTo>
                  <a:pt x="0" y="345"/>
                </a:lnTo>
                <a:lnTo>
                  <a:pt x="0" y="275"/>
                </a:lnTo>
                <a:lnTo>
                  <a:pt x="0" y="342"/>
                </a:lnTo>
                <a:lnTo>
                  <a:pt x="339" y="351"/>
                </a:lnTo>
                <a:lnTo>
                  <a:pt x="606" y="372"/>
                </a:lnTo>
                <a:lnTo>
                  <a:pt x="852" y="399"/>
                </a:lnTo>
                <a:lnTo>
                  <a:pt x="1068" y="435"/>
                </a:lnTo>
                <a:lnTo>
                  <a:pt x="1275" y="474"/>
                </a:lnTo>
                <a:lnTo>
                  <a:pt x="1545" y="540"/>
                </a:lnTo>
                <a:lnTo>
                  <a:pt x="1761" y="603"/>
                </a:lnTo>
                <a:lnTo>
                  <a:pt x="1971" y="678"/>
                </a:lnTo>
                <a:lnTo>
                  <a:pt x="2166" y="747"/>
                </a:lnTo>
                <a:lnTo>
                  <a:pt x="2397" y="852"/>
                </a:lnTo>
                <a:lnTo>
                  <a:pt x="2613" y="960"/>
                </a:lnTo>
                <a:lnTo>
                  <a:pt x="2832" y="1095"/>
                </a:lnTo>
                <a:lnTo>
                  <a:pt x="3012" y="1212"/>
                </a:lnTo>
                <a:lnTo>
                  <a:pt x="3186" y="1347"/>
                </a:lnTo>
                <a:lnTo>
                  <a:pt x="3351" y="1497"/>
                </a:lnTo>
                <a:lnTo>
                  <a:pt x="3480" y="1629"/>
                </a:lnTo>
                <a:lnTo>
                  <a:pt x="3612" y="1785"/>
                </a:lnTo>
                <a:lnTo>
                  <a:pt x="3699" y="1901"/>
                </a:lnTo>
                <a:lnTo>
                  <a:pt x="5142" y="1901"/>
                </a:lnTo>
                <a:lnTo>
                  <a:pt x="5076" y="1827"/>
                </a:lnTo>
                <a:lnTo>
                  <a:pt x="4968" y="1707"/>
                </a:lnTo>
                <a:lnTo>
                  <a:pt x="4797" y="1539"/>
                </a:lnTo>
                <a:lnTo>
                  <a:pt x="4617" y="1383"/>
                </a:lnTo>
                <a:lnTo>
                  <a:pt x="4410" y="1221"/>
                </a:lnTo>
                <a:lnTo>
                  <a:pt x="4185" y="1071"/>
                </a:lnTo>
                <a:lnTo>
                  <a:pt x="3960" y="939"/>
                </a:lnTo>
                <a:lnTo>
                  <a:pt x="3708" y="801"/>
                </a:lnTo>
                <a:lnTo>
                  <a:pt x="3492" y="702"/>
                </a:lnTo>
                <a:lnTo>
                  <a:pt x="3231" y="588"/>
                </a:lnTo>
                <a:lnTo>
                  <a:pt x="2964" y="489"/>
                </a:lnTo>
                <a:lnTo>
                  <a:pt x="2718" y="405"/>
                </a:lnTo>
              </a:path>
            </a:pathLst>
          </a:custGeom>
          <a:gradFill rotWithShape="0">
            <a:gsLst>
              <a:gs pos="0">
                <a:schemeClr val="accent2"/>
              </a:gs>
              <a:gs pos="100000">
                <a:schemeClr val="bg1"/>
              </a:gs>
            </a:gsLst>
            <a:lin ang="0" scaled="1"/>
          </a:gradFill>
          <a:ln w="9525" cap="flat" cmpd="sng">
            <a:noFill/>
            <a:prstDash val="solid"/>
            <a:round/>
            <a:headEnd type="none" w="sm" len="sm"/>
            <a:tailEnd type="none" w="sm" len="sm"/>
          </a:ln>
          <a:effectLst/>
        </p:spPr>
        <p:txBody>
          <a:bodyPr/>
          <a:lstStyle/>
          <a:p>
            <a:pPr>
              <a:defRPr/>
            </a:pPr>
            <a:endParaRPr lang="es-ES"/>
          </a:p>
        </p:txBody>
      </p:sp>
      <p:sp>
        <p:nvSpPr>
          <p:cNvPr id="7" name="Freeform 5"/>
          <p:cNvSpPr>
            <a:spLocks/>
          </p:cNvSpPr>
          <p:nvPr/>
        </p:nvSpPr>
        <p:spPr bwMode="white">
          <a:xfrm>
            <a:off x="0" y="3146425"/>
            <a:ext cx="9144000" cy="3690938"/>
          </a:xfrm>
          <a:custGeom>
            <a:avLst/>
            <a:gdLst/>
            <a:ahLst/>
            <a:cxnLst>
              <a:cxn ang="0">
                <a:pos x="0" y="0"/>
              </a:cxn>
              <a:cxn ang="0">
                <a:pos x="0" y="339"/>
              </a:cxn>
              <a:cxn ang="0">
                <a:pos x="558" y="357"/>
              </a:cxn>
              <a:cxn ang="0">
                <a:pos x="807" y="375"/>
              </a:cxn>
              <a:cxn ang="0">
                <a:pos x="1056" y="399"/>
              </a:cxn>
              <a:cxn ang="0">
                <a:pos x="1272" y="426"/>
              </a:cxn>
              <a:cxn ang="0">
                <a:pos x="1539" y="465"/>
              </a:cxn>
              <a:cxn ang="0">
                <a:pos x="1791" y="510"/>
              </a:cxn>
              <a:cxn ang="0">
                <a:pos x="2076" y="570"/>
              </a:cxn>
              <a:cxn ang="0">
                <a:pos x="2334" y="630"/>
              </a:cxn>
              <a:cxn ang="0">
                <a:pos x="2544" y="687"/>
              </a:cxn>
              <a:cxn ang="0">
                <a:pos x="2775" y="759"/>
              </a:cxn>
              <a:cxn ang="0">
                <a:pos x="3003" y="837"/>
              </a:cxn>
              <a:cxn ang="0">
                <a:pos x="3231" y="924"/>
              </a:cxn>
              <a:cxn ang="0">
                <a:pos x="3438" y="1005"/>
              </a:cxn>
              <a:cxn ang="0">
                <a:pos x="3663" y="1110"/>
              </a:cxn>
              <a:cxn ang="0">
                <a:pos x="3903" y="1233"/>
              </a:cxn>
              <a:cxn ang="0">
                <a:pos x="4149" y="1374"/>
              </a:cxn>
              <a:cxn ang="0">
                <a:pos x="4353" y="1506"/>
              </a:cxn>
              <a:cxn ang="0">
                <a:pos x="4491" y="1602"/>
              </a:cxn>
              <a:cxn ang="0">
                <a:pos x="4668" y="1740"/>
              </a:cxn>
              <a:cxn ang="0">
                <a:pos x="4824" y="1875"/>
              </a:cxn>
              <a:cxn ang="0">
                <a:pos x="4968" y="2016"/>
              </a:cxn>
              <a:cxn ang="0">
                <a:pos x="5100" y="2154"/>
              </a:cxn>
              <a:cxn ang="0">
                <a:pos x="5238" y="2324"/>
              </a:cxn>
              <a:cxn ang="0">
                <a:pos x="5759" y="2324"/>
              </a:cxn>
              <a:cxn ang="0">
                <a:pos x="5759" y="1245"/>
              </a:cxn>
              <a:cxn ang="0">
                <a:pos x="5580" y="1119"/>
              </a:cxn>
              <a:cxn ang="0">
                <a:pos x="5400" y="1020"/>
              </a:cxn>
              <a:cxn ang="0">
                <a:pos x="5205" y="918"/>
              </a:cxn>
              <a:cxn ang="0">
                <a:pos x="5031" y="837"/>
              </a:cxn>
              <a:cxn ang="0">
                <a:pos x="4866" y="771"/>
              </a:cxn>
              <a:cxn ang="0">
                <a:pos x="4710" y="711"/>
              </a:cxn>
              <a:cxn ang="0">
                <a:pos x="4545" y="651"/>
              </a:cxn>
              <a:cxn ang="0">
                <a:pos x="4386" y="600"/>
              </a:cxn>
              <a:cxn ang="0">
                <a:pos x="4248" y="552"/>
              </a:cxn>
              <a:cxn ang="0">
                <a:pos x="3993" y="483"/>
              </a:cxn>
              <a:cxn ang="0">
                <a:pos x="3777" y="423"/>
              </a:cxn>
              <a:cxn ang="0">
                <a:pos x="3564" y="375"/>
              </a:cxn>
              <a:cxn ang="0">
                <a:pos x="3282" y="312"/>
              </a:cxn>
              <a:cxn ang="0">
                <a:pos x="3003" y="261"/>
              </a:cxn>
              <a:cxn ang="0">
                <a:pos x="2733" y="213"/>
              </a:cxn>
              <a:cxn ang="0">
                <a:pos x="2451" y="171"/>
              </a:cxn>
              <a:cxn ang="0">
                <a:pos x="2211" y="138"/>
              </a:cxn>
              <a:cxn ang="0">
                <a:pos x="1974" y="108"/>
              </a:cxn>
              <a:cxn ang="0">
                <a:pos x="1665" y="81"/>
              </a:cxn>
              <a:cxn ang="0">
                <a:pos x="1437" y="60"/>
              </a:cxn>
              <a:cxn ang="0">
                <a:pos x="1125" y="36"/>
              </a:cxn>
              <a:cxn ang="0">
                <a:pos x="828" y="21"/>
              </a:cxn>
              <a:cxn ang="0">
                <a:pos x="558" y="12"/>
              </a:cxn>
              <a:cxn ang="0">
                <a:pos x="282" y="3"/>
              </a:cxn>
              <a:cxn ang="0">
                <a:pos x="0" y="0"/>
              </a:cxn>
            </a:cxnLst>
            <a:rect l="0" t="0" r="r" b="b"/>
            <a:pathLst>
              <a:path w="5760" h="2325">
                <a:moveTo>
                  <a:pt x="0" y="0"/>
                </a:moveTo>
                <a:lnTo>
                  <a:pt x="0" y="339"/>
                </a:lnTo>
                <a:lnTo>
                  <a:pt x="558" y="357"/>
                </a:lnTo>
                <a:lnTo>
                  <a:pt x="807" y="375"/>
                </a:lnTo>
                <a:lnTo>
                  <a:pt x="1056" y="399"/>
                </a:lnTo>
                <a:lnTo>
                  <a:pt x="1272" y="426"/>
                </a:lnTo>
                <a:lnTo>
                  <a:pt x="1539" y="465"/>
                </a:lnTo>
                <a:lnTo>
                  <a:pt x="1791" y="510"/>
                </a:lnTo>
                <a:lnTo>
                  <a:pt x="2076" y="570"/>
                </a:lnTo>
                <a:lnTo>
                  <a:pt x="2334" y="630"/>
                </a:lnTo>
                <a:lnTo>
                  <a:pt x="2544" y="687"/>
                </a:lnTo>
                <a:lnTo>
                  <a:pt x="2775" y="759"/>
                </a:lnTo>
                <a:lnTo>
                  <a:pt x="3003" y="837"/>
                </a:lnTo>
                <a:lnTo>
                  <a:pt x="3231" y="924"/>
                </a:lnTo>
                <a:lnTo>
                  <a:pt x="3438" y="1005"/>
                </a:lnTo>
                <a:lnTo>
                  <a:pt x="3663" y="1110"/>
                </a:lnTo>
                <a:lnTo>
                  <a:pt x="3903" y="1233"/>
                </a:lnTo>
                <a:lnTo>
                  <a:pt x="4149" y="1374"/>
                </a:lnTo>
                <a:lnTo>
                  <a:pt x="4353" y="1506"/>
                </a:lnTo>
                <a:lnTo>
                  <a:pt x="4491" y="1602"/>
                </a:lnTo>
                <a:lnTo>
                  <a:pt x="4668" y="1740"/>
                </a:lnTo>
                <a:lnTo>
                  <a:pt x="4824" y="1875"/>
                </a:lnTo>
                <a:lnTo>
                  <a:pt x="4968" y="2016"/>
                </a:lnTo>
                <a:lnTo>
                  <a:pt x="5100" y="2154"/>
                </a:lnTo>
                <a:lnTo>
                  <a:pt x="5238" y="2324"/>
                </a:lnTo>
                <a:lnTo>
                  <a:pt x="5759" y="2324"/>
                </a:lnTo>
                <a:lnTo>
                  <a:pt x="5759" y="1245"/>
                </a:lnTo>
                <a:lnTo>
                  <a:pt x="5580" y="1119"/>
                </a:lnTo>
                <a:lnTo>
                  <a:pt x="5400" y="1020"/>
                </a:lnTo>
                <a:lnTo>
                  <a:pt x="5205" y="918"/>
                </a:lnTo>
                <a:lnTo>
                  <a:pt x="5031" y="837"/>
                </a:lnTo>
                <a:lnTo>
                  <a:pt x="4866" y="771"/>
                </a:lnTo>
                <a:lnTo>
                  <a:pt x="4710" y="711"/>
                </a:lnTo>
                <a:lnTo>
                  <a:pt x="4545" y="651"/>
                </a:lnTo>
                <a:lnTo>
                  <a:pt x="4386" y="600"/>
                </a:lnTo>
                <a:lnTo>
                  <a:pt x="4248" y="552"/>
                </a:lnTo>
                <a:lnTo>
                  <a:pt x="3993" y="483"/>
                </a:lnTo>
                <a:lnTo>
                  <a:pt x="3777" y="423"/>
                </a:lnTo>
                <a:lnTo>
                  <a:pt x="3564" y="375"/>
                </a:lnTo>
                <a:lnTo>
                  <a:pt x="3282" y="312"/>
                </a:lnTo>
                <a:lnTo>
                  <a:pt x="3003" y="261"/>
                </a:lnTo>
                <a:lnTo>
                  <a:pt x="2733" y="213"/>
                </a:lnTo>
                <a:lnTo>
                  <a:pt x="2451" y="171"/>
                </a:lnTo>
                <a:lnTo>
                  <a:pt x="2211" y="138"/>
                </a:lnTo>
                <a:lnTo>
                  <a:pt x="1974" y="108"/>
                </a:lnTo>
                <a:lnTo>
                  <a:pt x="1665" y="81"/>
                </a:lnTo>
                <a:lnTo>
                  <a:pt x="1437" y="60"/>
                </a:lnTo>
                <a:lnTo>
                  <a:pt x="1125" y="36"/>
                </a:lnTo>
                <a:lnTo>
                  <a:pt x="828" y="21"/>
                </a:lnTo>
                <a:lnTo>
                  <a:pt x="558" y="12"/>
                </a:lnTo>
                <a:lnTo>
                  <a:pt x="282" y="3"/>
                </a:lnTo>
                <a:lnTo>
                  <a:pt x="0" y="0"/>
                </a:lnTo>
              </a:path>
            </a:pathLst>
          </a:custGeom>
          <a:gradFill rotWithShape="0">
            <a:gsLst>
              <a:gs pos="0">
                <a:schemeClr val="accent2"/>
              </a:gs>
              <a:gs pos="100000">
                <a:schemeClr val="bg1"/>
              </a:gs>
            </a:gsLst>
            <a:lin ang="0" scaled="1"/>
          </a:gradFill>
          <a:ln w="9525" cap="flat" cmpd="sng">
            <a:noFill/>
            <a:prstDash val="solid"/>
            <a:round/>
            <a:headEnd type="none" w="sm" len="sm"/>
            <a:tailEnd type="none" w="sm" len="sm"/>
          </a:ln>
          <a:effectLst/>
        </p:spPr>
        <p:txBody>
          <a:bodyPr/>
          <a:lstStyle/>
          <a:p>
            <a:pPr>
              <a:defRPr/>
            </a:pPr>
            <a:endParaRPr lang="es-ES"/>
          </a:p>
        </p:txBody>
      </p:sp>
      <p:sp>
        <p:nvSpPr>
          <p:cNvPr id="8" name="Freeform 6"/>
          <p:cNvSpPr>
            <a:spLocks/>
          </p:cNvSpPr>
          <p:nvPr/>
        </p:nvSpPr>
        <p:spPr bwMode="white">
          <a:xfrm>
            <a:off x="0" y="2460625"/>
            <a:ext cx="9144000" cy="2497138"/>
          </a:xfrm>
          <a:custGeom>
            <a:avLst/>
            <a:gdLst/>
            <a:ahLst/>
            <a:cxnLst>
              <a:cxn ang="0">
                <a:pos x="0" y="0"/>
              </a:cxn>
              <a:cxn ang="0">
                <a:pos x="0" y="351"/>
              </a:cxn>
              <a:cxn ang="0">
                <a:pos x="282" y="357"/>
              </a:cxn>
              <a:cxn ang="0">
                <a:pos x="627" y="363"/>
              </a:cxn>
              <a:cxn ang="0">
                <a:pos x="960" y="375"/>
              </a:cxn>
              <a:cxn ang="0">
                <a:pos x="1218" y="393"/>
              </a:cxn>
              <a:cxn ang="0">
                <a:pos x="1470" y="411"/>
              </a:cxn>
              <a:cxn ang="0">
                <a:pos x="1746" y="435"/>
              </a:cxn>
              <a:cxn ang="0">
                <a:pos x="2022" y="462"/>
              </a:cxn>
              <a:cxn ang="0">
                <a:pos x="2340" y="504"/>
              </a:cxn>
              <a:cxn ang="0">
                <a:pos x="2664" y="549"/>
              </a:cxn>
              <a:cxn ang="0">
                <a:pos x="2952" y="597"/>
              </a:cxn>
              <a:cxn ang="0">
                <a:pos x="3225" y="648"/>
              </a:cxn>
              <a:cxn ang="0">
                <a:pos x="3513" y="708"/>
              </a:cxn>
              <a:cxn ang="0">
                <a:pos x="3693" y="750"/>
              </a:cxn>
              <a:cxn ang="0">
                <a:pos x="3936" y="810"/>
              </a:cxn>
              <a:cxn ang="0">
                <a:pos x="4095" y="855"/>
              </a:cxn>
              <a:cxn ang="0">
                <a:pos x="4281" y="909"/>
              </a:cxn>
              <a:cxn ang="0">
                <a:pos x="4503" y="981"/>
              </a:cxn>
              <a:cxn ang="0">
                <a:pos x="4704" y="1053"/>
              </a:cxn>
              <a:cxn ang="0">
                <a:pos x="4911" y="1131"/>
              </a:cxn>
              <a:cxn ang="0">
                <a:pos x="5073" y="1197"/>
              </a:cxn>
              <a:cxn ang="0">
                <a:pos x="5256" y="1281"/>
              </a:cxn>
              <a:cxn ang="0">
                <a:pos x="5475" y="1401"/>
              </a:cxn>
              <a:cxn ang="0">
                <a:pos x="5628" y="1482"/>
              </a:cxn>
              <a:cxn ang="0">
                <a:pos x="5759" y="1572"/>
              </a:cxn>
              <a:cxn ang="0">
                <a:pos x="5759" y="633"/>
              </a:cxn>
              <a:cxn ang="0">
                <a:pos x="5493" y="570"/>
              </a:cxn>
              <a:cxn ang="0">
                <a:pos x="5214" y="501"/>
              </a:cxn>
              <a:cxn ang="0">
                <a:pos x="4950" y="444"/>
              </a:cxn>
              <a:cxn ang="0">
                <a:pos x="4701" y="396"/>
              </a:cxn>
              <a:cxn ang="0">
                <a:pos x="4425" y="348"/>
              </a:cxn>
              <a:cxn ang="0">
                <a:pos x="4110" y="294"/>
              </a:cxn>
              <a:cxn ang="0">
                <a:pos x="3813" y="252"/>
              </a:cxn>
              <a:cxn ang="0">
                <a:pos x="3549" y="213"/>
              </a:cxn>
              <a:cxn ang="0">
                <a:pos x="3261" y="183"/>
              </a:cxn>
              <a:cxn ang="0">
                <a:pos x="3015" y="153"/>
              </a:cxn>
              <a:cxn ang="0">
                <a:pos x="2757" y="129"/>
              </a:cxn>
              <a:cxn ang="0">
                <a:pos x="2520" y="105"/>
              </a:cxn>
              <a:cxn ang="0">
                <a:pos x="2301" y="87"/>
              </a:cxn>
              <a:cxn ang="0">
                <a:pos x="2013" y="66"/>
              </a:cxn>
              <a:cxn ang="0">
                <a:pos x="1731" y="48"/>
              </a:cxn>
              <a:cxn ang="0">
                <a:pos x="1524" y="39"/>
              </a:cxn>
              <a:cxn ang="0">
                <a:pos x="1260" y="27"/>
              </a:cxn>
              <a:cxn ang="0">
                <a:pos x="966" y="15"/>
              </a:cxn>
              <a:cxn ang="0">
                <a:pos x="714" y="12"/>
              </a:cxn>
              <a:cxn ang="0">
                <a:pos x="510" y="6"/>
              </a:cxn>
              <a:cxn ang="0">
                <a:pos x="243" y="0"/>
              </a:cxn>
              <a:cxn ang="0">
                <a:pos x="0" y="0"/>
              </a:cxn>
            </a:cxnLst>
            <a:rect l="0" t="0" r="r" b="b"/>
            <a:pathLst>
              <a:path w="5760" h="1573">
                <a:moveTo>
                  <a:pt x="0" y="0"/>
                </a:moveTo>
                <a:lnTo>
                  <a:pt x="0" y="351"/>
                </a:lnTo>
                <a:lnTo>
                  <a:pt x="282" y="357"/>
                </a:lnTo>
                <a:lnTo>
                  <a:pt x="627" y="363"/>
                </a:lnTo>
                <a:lnTo>
                  <a:pt x="960" y="375"/>
                </a:lnTo>
                <a:lnTo>
                  <a:pt x="1218" y="393"/>
                </a:lnTo>
                <a:lnTo>
                  <a:pt x="1470" y="411"/>
                </a:lnTo>
                <a:lnTo>
                  <a:pt x="1746" y="435"/>
                </a:lnTo>
                <a:lnTo>
                  <a:pt x="2022" y="462"/>
                </a:lnTo>
                <a:lnTo>
                  <a:pt x="2340" y="504"/>
                </a:lnTo>
                <a:lnTo>
                  <a:pt x="2664" y="549"/>
                </a:lnTo>
                <a:lnTo>
                  <a:pt x="2952" y="597"/>
                </a:lnTo>
                <a:lnTo>
                  <a:pt x="3225" y="648"/>
                </a:lnTo>
                <a:lnTo>
                  <a:pt x="3513" y="708"/>
                </a:lnTo>
                <a:lnTo>
                  <a:pt x="3693" y="750"/>
                </a:lnTo>
                <a:lnTo>
                  <a:pt x="3936" y="810"/>
                </a:lnTo>
                <a:lnTo>
                  <a:pt x="4095" y="855"/>
                </a:lnTo>
                <a:lnTo>
                  <a:pt x="4281" y="909"/>
                </a:lnTo>
                <a:lnTo>
                  <a:pt x="4503" y="981"/>
                </a:lnTo>
                <a:lnTo>
                  <a:pt x="4704" y="1053"/>
                </a:lnTo>
                <a:lnTo>
                  <a:pt x="4911" y="1131"/>
                </a:lnTo>
                <a:lnTo>
                  <a:pt x="5073" y="1197"/>
                </a:lnTo>
                <a:lnTo>
                  <a:pt x="5256" y="1281"/>
                </a:lnTo>
                <a:lnTo>
                  <a:pt x="5475" y="1401"/>
                </a:lnTo>
                <a:lnTo>
                  <a:pt x="5628" y="1482"/>
                </a:lnTo>
                <a:lnTo>
                  <a:pt x="5759" y="1572"/>
                </a:lnTo>
                <a:lnTo>
                  <a:pt x="5759" y="633"/>
                </a:lnTo>
                <a:lnTo>
                  <a:pt x="5493" y="570"/>
                </a:lnTo>
                <a:lnTo>
                  <a:pt x="5214" y="501"/>
                </a:lnTo>
                <a:lnTo>
                  <a:pt x="4950" y="444"/>
                </a:lnTo>
                <a:lnTo>
                  <a:pt x="4701" y="396"/>
                </a:lnTo>
                <a:lnTo>
                  <a:pt x="4425" y="348"/>
                </a:lnTo>
                <a:lnTo>
                  <a:pt x="4110" y="294"/>
                </a:lnTo>
                <a:lnTo>
                  <a:pt x="3813" y="252"/>
                </a:lnTo>
                <a:lnTo>
                  <a:pt x="3549" y="213"/>
                </a:lnTo>
                <a:lnTo>
                  <a:pt x="3261" y="183"/>
                </a:lnTo>
                <a:lnTo>
                  <a:pt x="3015" y="153"/>
                </a:lnTo>
                <a:lnTo>
                  <a:pt x="2757" y="129"/>
                </a:lnTo>
                <a:lnTo>
                  <a:pt x="2520" y="105"/>
                </a:lnTo>
                <a:lnTo>
                  <a:pt x="2301" y="87"/>
                </a:lnTo>
                <a:lnTo>
                  <a:pt x="2013" y="66"/>
                </a:lnTo>
                <a:lnTo>
                  <a:pt x="1731" y="48"/>
                </a:lnTo>
                <a:lnTo>
                  <a:pt x="1524" y="39"/>
                </a:lnTo>
                <a:lnTo>
                  <a:pt x="1260" y="27"/>
                </a:lnTo>
                <a:lnTo>
                  <a:pt x="966" y="15"/>
                </a:lnTo>
                <a:lnTo>
                  <a:pt x="714" y="12"/>
                </a:lnTo>
                <a:lnTo>
                  <a:pt x="510" y="6"/>
                </a:lnTo>
                <a:lnTo>
                  <a:pt x="243" y="0"/>
                </a:lnTo>
                <a:lnTo>
                  <a:pt x="0" y="0"/>
                </a:lnTo>
              </a:path>
            </a:pathLst>
          </a:custGeom>
          <a:gradFill rotWithShape="0">
            <a:gsLst>
              <a:gs pos="0">
                <a:schemeClr val="accent2"/>
              </a:gs>
              <a:gs pos="100000">
                <a:schemeClr val="bg1"/>
              </a:gs>
            </a:gsLst>
            <a:lin ang="0" scaled="1"/>
          </a:gradFill>
          <a:ln w="9525" cap="flat" cmpd="sng">
            <a:noFill/>
            <a:prstDash val="solid"/>
            <a:round/>
            <a:headEnd type="none" w="sm" len="sm"/>
            <a:tailEnd type="none" w="sm" len="sm"/>
          </a:ln>
          <a:effectLst/>
        </p:spPr>
        <p:txBody>
          <a:bodyPr/>
          <a:lstStyle/>
          <a:p>
            <a:pPr>
              <a:defRPr/>
            </a:pPr>
            <a:endParaRPr lang="es-ES"/>
          </a:p>
        </p:txBody>
      </p:sp>
      <p:sp>
        <p:nvSpPr>
          <p:cNvPr id="9" name="Freeform 7"/>
          <p:cNvSpPr>
            <a:spLocks/>
          </p:cNvSpPr>
          <p:nvPr/>
        </p:nvSpPr>
        <p:spPr bwMode="white">
          <a:xfrm>
            <a:off x="0" y="1793875"/>
            <a:ext cx="9144000" cy="1539875"/>
          </a:xfrm>
          <a:custGeom>
            <a:avLst/>
            <a:gdLst/>
            <a:ahLst/>
            <a:cxnLst>
              <a:cxn ang="0">
                <a:pos x="0" y="0"/>
              </a:cxn>
              <a:cxn ang="0">
                <a:pos x="0" y="339"/>
              </a:cxn>
              <a:cxn ang="0">
                <a:pos x="318" y="342"/>
              </a:cxn>
              <a:cxn ang="0">
                <a:pos x="591" y="348"/>
              </a:cxn>
              <a:cxn ang="0">
                <a:pos x="846" y="354"/>
              </a:cxn>
              <a:cxn ang="0">
                <a:pos x="1074" y="360"/>
              </a:cxn>
              <a:cxn ang="0">
                <a:pos x="1314" y="366"/>
              </a:cxn>
              <a:cxn ang="0">
                <a:pos x="1599" y="381"/>
              </a:cxn>
              <a:cxn ang="0">
                <a:pos x="1911" y="399"/>
              </a:cxn>
              <a:cxn ang="0">
                <a:pos x="2241" y="420"/>
              </a:cxn>
              <a:cxn ang="0">
                <a:pos x="2619" y="453"/>
              </a:cxn>
              <a:cxn ang="0">
                <a:pos x="2889" y="477"/>
              </a:cxn>
              <a:cxn ang="0">
                <a:pos x="3177" y="507"/>
              </a:cxn>
              <a:cxn ang="0">
                <a:pos x="3498" y="543"/>
              </a:cxn>
              <a:cxn ang="0">
                <a:pos x="3813" y="585"/>
              </a:cxn>
              <a:cxn ang="0">
                <a:pos x="4044" y="618"/>
              </a:cxn>
              <a:cxn ang="0">
                <a:pos x="4365" y="669"/>
              </a:cxn>
              <a:cxn ang="0">
                <a:pos x="4683" y="726"/>
              </a:cxn>
              <a:cxn ang="0">
                <a:pos x="4980" y="786"/>
              </a:cxn>
              <a:cxn ang="0">
                <a:pos x="5268" y="846"/>
              </a:cxn>
              <a:cxn ang="0">
                <a:pos x="5646" y="942"/>
              </a:cxn>
              <a:cxn ang="0">
                <a:pos x="5759" y="969"/>
              </a:cxn>
              <a:cxn ang="0">
                <a:pos x="5759" y="0"/>
              </a:cxn>
              <a:cxn ang="0">
                <a:pos x="0" y="0"/>
              </a:cxn>
            </a:cxnLst>
            <a:rect l="0" t="0" r="r" b="b"/>
            <a:pathLst>
              <a:path w="5760" h="970">
                <a:moveTo>
                  <a:pt x="0" y="0"/>
                </a:moveTo>
                <a:lnTo>
                  <a:pt x="0" y="339"/>
                </a:lnTo>
                <a:lnTo>
                  <a:pt x="318" y="342"/>
                </a:lnTo>
                <a:lnTo>
                  <a:pt x="591" y="348"/>
                </a:lnTo>
                <a:lnTo>
                  <a:pt x="846" y="354"/>
                </a:lnTo>
                <a:lnTo>
                  <a:pt x="1074" y="360"/>
                </a:lnTo>
                <a:lnTo>
                  <a:pt x="1314" y="366"/>
                </a:lnTo>
                <a:lnTo>
                  <a:pt x="1599" y="381"/>
                </a:lnTo>
                <a:lnTo>
                  <a:pt x="1911" y="399"/>
                </a:lnTo>
                <a:lnTo>
                  <a:pt x="2241" y="420"/>
                </a:lnTo>
                <a:lnTo>
                  <a:pt x="2619" y="453"/>
                </a:lnTo>
                <a:lnTo>
                  <a:pt x="2889" y="477"/>
                </a:lnTo>
                <a:lnTo>
                  <a:pt x="3177" y="507"/>
                </a:lnTo>
                <a:lnTo>
                  <a:pt x="3498" y="543"/>
                </a:lnTo>
                <a:lnTo>
                  <a:pt x="3813" y="585"/>
                </a:lnTo>
                <a:lnTo>
                  <a:pt x="4044" y="618"/>
                </a:lnTo>
                <a:lnTo>
                  <a:pt x="4365" y="669"/>
                </a:lnTo>
                <a:lnTo>
                  <a:pt x="4683" y="726"/>
                </a:lnTo>
                <a:lnTo>
                  <a:pt x="4980" y="786"/>
                </a:lnTo>
                <a:lnTo>
                  <a:pt x="5268" y="846"/>
                </a:lnTo>
                <a:lnTo>
                  <a:pt x="5646" y="942"/>
                </a:lnTo>
                <a:lnTo>
                  <a:pt x="5759" y="969"/>
                </a:lnTo>
                <a:lnTo>
                  <a:pt x="5759" y="0"/>
                </a:lnTo>
                <a:lnTo>
                  <a:pt x="0" y="0"/>
                </a:lnTo>
              </a:path>
            </a:pathLst>
          </a:custGeom>
          <a:gradFill rotWithShape="0">
            <a:gsLst>
              <a:gs pos="0">
                <a:schemeClr val="accent2"/>
              </a:gs>
              <a:gs pos="100000">
                <a:schemeClr val="bg1"/>
              </a:gs>
            </a:gsLst>
            <a:lin ang="0" scaled="1"/>
          </a:gradFill>
          <a:ln w="9525" cap="flat" cmpd="sng">
            <a:noFill/>
            <a:prstDash val="solid"/>
            <a:round/>
            <a:headEnd type="none" w="sm" len="sm"/>
            <a:tailEnd type="none" w="sm" len="sm"/>
          </a:ln>
          <a:effectLst/>
        </p:spPr>
        <p:txBody>
          <a:bodyPr/>
          <a:lstStyle/>
          <a:p>
            <a:pPr>
              <a:defRPr/>
            </a:pPr>
            <a:endParaRPr lang="es-ES"/>
          </a:p>
        </p:txBody>
      </p:sp>
      <p:sp>
        <p:nvSpPr>
          <p:cNvPr id="10" name="Freeform 8"/>
          <p:cNvSpPr>
            <a:spLocks/>
          </p:cNvSpPr>
          <p:nvPr/>
        </p:nvSpPr>
        <p:spPr bwMode="white">
          <a:xfrm>
            <a:off x="0" y="-20638"/>
            <a:ext cx="9144000" cy="1682751"/>
          </a:xfrm>
          <a:custGeom>
            <a:avLst/>
            <a:gdLst/>
            <a:ahLst/>
            <a:cxnLst>
              <a:cxn ang="0">
                <a:pos x="0" y="753"/>
              </a:cxn>
              <a:cxn ang="0">
                <a:pos x="0" y="1059"/>
              </a:cxn>
              <a:cxn ang="0">
                <a:pos x="5759" y="1059"/>
              </a:cxn>
              <a:cxn ang="0">
                <a:pos x="5759" y="0"/>
              </a:cxn>
              <a:cxn ang="0">
                <a:pos x="5430" y="0"/>
              </a:cxn>
              <a:cxn ang="0">
                <a:pos x="5298" y="84"/>
              </a:cxn>
              <a:cxn ang="0">
                <a:pos x="5136" y="159"/>
              </a:cxn>
              <a:cxn ang="0">
                <a:pos x="4968" y="222"/>
              </a:cxn>
              <a:cxn ang="0">
                <a:pos x="4812" y="267"/>
              </a:cxn>
              <a:cxn ang="0">
                <a:pos x="4626" y="324"/>
              </a:cxn>
              <a:cxn ang="0">
                <a:pos x="4440" y="366"/>
              </a:cxn>
              <a:cxn ang="0">
                <a:pos x="4230" y="414"/>
              </a:cxn>
              <a:cxn ang="0">
                <a:pos x="3939" y="468"/>
              </a:cxn>
              <a:cxn ang="0">
                <a:pos x="3711" y="504"/>
              </a:cxn>
              <a:cxn ang="0">
                <a:pos x="3441" y="543"/>
              </a:cxn>
              <a:cxn ang="0">
                <a:pos x="3189" y="579"/>
              </a:cxn>
              <a:cxn ang="0">
                <a:pos x="2925" y="606"/>
              </a:cxn>
              <a:cxn ang="0">
                <a:pos x="2679" y="633"/>
              </a:cxn>
              <a:cxn ang="0">
                <a:pos x="2418" y="654"/>
              </a:cxn>
              <a:cxn ang="0">
                <a:pos x="2142" y="675"/>
              </a:cxn>
              <a:cxn ang="0">
                <a:pos x="1896" y="693"/>
              </a:cxn>
              <a:cxn ang="0">
                <a:pos x="1647" y="708"/>
              </a:cxn>
              <a:cxn ang="0">
                <a:pos x="1404" y="720"/>
              </a:cxn>
              <a:cxn ang="0">
                <a:pos x="1170" y="732"/>
              </a:cxn>
              <a:cxn ang="0">
                <a:pos x="906" y="738"/>
              </a:cxn>
              <a:cxn ang="0">
                <a:pos x="534" y="747"/>
              </a:cxn>
              <a:cxn ang="0">
                <a:pos x="201" y="753"/>
              </a:cxn>
              <a:cxn ang="0">
                <a:pos x="0" y="753"/>
              </a:cxn>
            </a:cxnLst>
            <a:rect l="0" t="0" r="r" b="b"/>
            <a:pathLst>
              <a:path w="5760" h="1060">
                <a:moveTo>
                  <a:pt x="0" y="753"/>
                </a:moveTo>
                <a:lnTo>
                  <a:pt x="0" y="1059"/>
                </a:lnTo>
                <a:lnTo>
                  <a:pt x="5759" y="1059"/>
                </a:lnTo>
                <a:lnTo>
                  <a:pt x="5759" y="0"/>
                </a:lnTo>
                <a:lnTo>
                  <a:pt x="5430" y="0"/>
                </a:lnTo>
                <a:lnTo>
                  <a:pt x="5298" y="84"/>
                </a:lnTo>
                <a:lnTo>
                  <a:pt x="5136" y="159"/>
                </a:lnTo>
                <a:lnTo>
                  <a:pt x="4968" y="222"/>
                </a:lnTo>
                <a:lnTo>
                  <a:pt x="4812" y="267"/>
                </a:lnTo>
                <a:lnTo>
                  <a:pt x="4626" y="324"/>
                </a:lnTo>
                <a:lnTo>
                  <a:pt x="4440" y="366"/>
                </a:lnTo>
                <a:lnTo>
                  <a:pt x="4230" y="414"/>
                </a:lnTo>
                <a:lnTo>
                  <a:pt x="3939" y="468"/>
                </a:lnTo>
                <a:lnTo>
                  <a:pt x="3711" y="504"/>
                </a:lnTo>
                <a:lnTo>
                  <a:pt x="3441" y="543"/>
                </a:lnTo>
                <a:lnTo>
                  <a:pt x="3189" y="579"/>
                </a:lnTo>
                <a:lnTo>
                  <a:pt x="2925" y="606"/>
                </a:lnTo>
                <a:lnTo>
                  <a:pt x="2679" y="633"/>
                </a:lnTo>
                <a:lnTo>
                  <a:pt x="2418" y="654"/>
                </a:lnTo>
                <a:lnTo>
                  <a:pt x="2142" y="675"/>
                </a:lnTo>
                <a:lnTo>
                  <a:pt x="1896" y="693"/>
                </a:lnTo>
                <a:lnTo>
                  <a:pt x="1647" y="708"/>
                </a:lnTo>
                <a:lnTo>
                  <a:pt x="1404" y="720"/>
                </a:lnTo>
                <a:lnTo>
                  <a:pt x="1170" y="732"/>
                </a:lnTo>
                <a:lnTo>
                  <a:pt x="906" y="738"/>
                </a:lnTo>
                <a:lnTo>
                  <a:pt x="534" y="747"/>
                </a:lnTo>
                <a:lnTo>
                  <a:pt x="201" y="753"/>
                </a:lnTo>
                <a:lnTo>
                  <a:pt x="0" y="753"/>
                </a:lnTo>
              </a:path>
            </a:pathLst>
          </a:custGeom>
          <a:gradFill rotWithShape="0">
            <a:gsLst>
              <a:gs pos="0">
                <a:schemeClr val="accent2"/>
              </a:gs>
              <a:gs pos="100000">
                <a:schemeClr val="bg1"/>
              </a:gs>
            </a:gsLst>
            <a:lin ang="0" scaled="1"/>
          </a:gradFill>
          <a:ln w="9525" cap="flat" cmpd="sng">
            <a:noFill/>
            <a:prstDash val="solid"/>
            <a:round/>
            <a:headEnd type="none" w="sm" len="sm"/>
            <a:tailEnd type="none" w="sm" len="sm"/>
          </a:ln>
          <a:effectLst/>
        </p:spPr>
        <p:txBody>
          <a:bodyPr/>
          <a:lstStyle/>
          <a:p>
            <a:pPr>
              <a:defRPr/>
            </a:pPr>
            <a:endParaRPr lang="es-ES"/>
          </a:p>
        </p:txBody>
      </p:sp>
      <p:sp>
        <p:nvSpPr>
          <p:cNvPr id="11" name="Freeform 9"/>
          <p:cNvSpPr>
            <a:spLocks/>
          </p:cNvSpPr>
          <p:nvPr/>
        </p:nvSpPr>
        <p:spPr bwMode="white">
          <a:xfrm>
            <a:off x="0" y="-20638"/>
            <a:ext cx="8388350" cy="1068388"/>
          </a:xfrm>
          <a:custGeom>
            <a:avLst/>
            <a:gdLst/>
            <a:ahLst/>
            <a:cxnLst>
              <a:cxn ang="0">
                <a:pos x="0" y="366"/>
              </a:cxn>
              <a:cxn ang="0">
                <a:pos x="0" y="672"/>
              </a:cxn>
              <a:cxn ang="0">
                <a:pos x="303" y="672"/>
              </a:cxn>
              <a:cxn ang="0">
                <a:pos x="723" y="663"/>
              </a:cxn>
              <a:cxn ang="0">
                <a:pos x="1020" y="654"/>
              </a:cxn>
              <a:cxn ang="0">
                <a:pos x="1302" y="642"/>
              </a:cxn>
              <a:cxn ang="0">
                <a:pos x="1554" y="630"/>
              </a:cxn>
              <a:cxn ang="0">
                <a:pos x="1779" y="615"/>
              </a:cxn>
              <a:cxn ang="0">
                <a:pos x="1962" y="606"/>
              </a:cxn>
              <a:cxn ang="0">
                <a:pos x="2193" y="588"/>
              </a:cxn>
              <a:cxn ang="0">
                <a:pos x="2448" y="570"/>
              </a:cxn>
              <a:cxn ang="0">
                <a:pos x="2700" y="546"/>
              </a:cxn>
              <a:cxn ang="0">
                <a:pos x="2904" y="528"/>
              </a:cxn>
              <a:cxn ang="0">
                <a:pos x="3138" y="498"/>
              </a:cxn>
              <a:cxn ang="0">
                <a:pos x="3324" y="474"/>
              </a:cxn>
              <a:cxn ang="0">
                <a:pos x="3534" y="447"/>
              </a:cxn>
              <a:cxn ang="0">
                <a:pos x="3735" y="420"/>
              </a:cxn>
              <a:cxn ang="0">
                <a:pos x="3933" y="384"/>
              </a:cxn>
              <a:cxn ang="0">
                <a:pos x="4116" y="351"/>
              </a:cxn>
              <a:cxn ang="0">
                <a:pos x="4266" y="318"/>
              </a:cxn>
              <a:cxn ang="0">
                <a:pos x="4446" y="279"/>
              </a:cxn>
              <a:cxn ang="0">
                <a:pos x="4620" y="237"/>
              </a:cxn>
              <a:cxn ang="0">
                <a:pos x="4779" y="192"/>
              </a:cxn>
              <a:cxn ang="0">
                <a:pos x="4920" y="147"/>
              </a:cxn>
              <a:cxn ang="0">
                <a:pos x="5085" y="90"/>
              </a:cxn>
              <a:cxn ang="0">
                <a:pos x="5193" y="42"/>
              </a:cxn>
              <a:cxn ang="0">
                <a:pos x="5283" y="0"/>
              </a:cxn>
              <a:cxn ang="0">
                <a:pos x="3201" y="0"/>
              </a:cxn>
              <a:cxn ang="0">
                <a:pos x="2982" y="57"/>
              </a:cxn>
              <a:cxn ang="0">
                <a:pos x="2775" y="108"/>
              </a:cxn>
              <a:cxn ang="0">
                <a:pos x="2562" y="150"/>
              </a:cxn>
              <a:cxn ang="0">
                <a:pos x="2397" y="183"/>
              </a:cxn>
              <a:cxn ang="0">
                <a:pos x="2205" y="213"/>
              </a:cxn>
              <a:cxn ang="0">
                <a:pos x="2001" y="243"/>
              </a:cxn>
              <a:cxn ang="0">
                <a:pos x="1776" y="273"/>
              </a:cxn>
              <a:cxn ang="0">
                <a:pos x="1536" y="297"/>
              </a:cxn>
              <a:cxn ang="0">
                <a:pos x="1344" y="312"/>
              </a:cxn>
              <a:cxn ang="0">
                <a:pos x="1134" y="330"/>
              </a:cxn>
              <a:cxn ang="0">
                <a:pos x="921" y="342"/>
              </a:cxn>
              <a:cxn ang="0">
                <a:pos x="696" y="354"/>
              </a:cxn>
              <a:cxn ang="0">
                <a:pos x="501" y="360"/>
              </a:cxn>
              <a:cxn ang="0">
                <a:pos x="279" y="366"/>
              </a:cxn>
              <a:cxn ang="0">
                <a:pos x="99" y="369"/>
              </a:cxn>
              <a:cxn ang="0">
                <a:pos x="0" y="366"/>
              </a:cxn>
            </a:cxnLst>
            <a:rect l="0" t="0" r="r" b="b"/>
            <a:pathLst>
              <a:path w="5284" h="673">
                <a:moveTo>
                  <a:pt x="0" y="366"/>
                </a:moveTo>
                <a:lnTo>
                  <a:pt x="0" y="672"/>
                </a:lnTo>
                <a:lnTo>
                  <a:pt x="303" y="672"/>
                </a:lnTo>
                <a:lnTo>
                  <a:pt x="723" y="663"/>
                </a:lnTo>
                <a:lnTo>
                  <a:pt x="1020" y="654"/>
                </a:lnTo>
                <a:lnTo>
                  <a:pt x="1302" y="642"/>
                </a:lnTo>
                <a:lnTo>
                  <a:pt x="1554" y="630"/>
                </a:lnTo>
                <a:lnTo>
                  <a:pt x="1779" y="615"/>
                </a:lnTo>
                <a:lnTo>
                  <a:pt x="1962" y="606"/>
                </a:lnTo>
                <a:lnTo>
                  <a:pt x="2193" y="588"/>
                </a:lnTo>
                <a:lnTo>
                  <a:pt x="2448" y="570"/>
                </a:lnTo>
                <a:lnTo>
                  <a:pt x="2700" y="546"/>
                </a:lnTo>
                <a:lnTo>
                  <a:pt x="2904" y="528"/>
                </a:lnTo>
                <a:lnTo>
                  <a:pt x="3138" y="498"/>
                </a:lnTo>
                <a:lnTo>
                  <a:pt x="3324" y="474"/>
                </a:lnTo>
                <a:lnTo>
                  <a:pt x="3534" y="447"/>
                </a:lnTo>
                <a:lnTo>
                  <a:pt x="3735" y="420"/>
                </a:lnTo>
                <a:lnTo>
                  <a:pt x="3933" y="384"/>
                </a:lnTo>
                <a:lnTo>
                  <a:pt x="4116" y="351"/>
                </a:lnTo>
                <a:lnTo>
                  <a:pt x="4266" y="318"/>
                </a:lnTo>
                <a:lnTo>
                  <a:pt x="4446" y="279"/>
                </a:lnTo>
                <a:lnTo>
                  <a:pt x="4620" y="237"/>
                </a:lnTo>
                <a:lnTo>
                  <a:pt x="4779" y="192"/>
                </a:lnTo>
                <a:lnTo>
                  <a:pt x="4920" y="147"/>
                </a:lnTo>
                <a:lnTo>
                  <a:pt x="5085" y="90"/>
                </a:lnTo>
                <a:lnTo>
                  <a:pt x="5193" y="42"/>
                </a:lnTo>
                <a:lnTo>
                  <a:pt x="5283" y="0"/>
                </a:lnTo>
                <a:lnTo>
                  <a:pt x="3201" y="0"/>
                </a:lnTo>
                <a:lnTo>
                  <a:pt x="2982" y="57"/>
                </a:lnTo>
                <a:lnTo>
                  <a:pt x="2775" y="108"/>
                </a:lnTo>
                <a:lnTo>
                  <a:pt x="2562" y="150"/>
                </a:lnTo>
                <a:lnTo>
                  <a:pt x="2397" y="183"/>
                </a:lnTo>
                <a:lnTo>
                  <a:pt x="2205" y="213"/>
                </a:lnTo>
                <a:lnTo>
                  <a:pt x="2001" y="243"/>
                </a:lnTo>
                <a:lnTo>
                  <a:pt x="1776" y="273"/>
                </a:lnTo>
                <a:lnTo>
                  <a:pt x="1536" y="297"/>
                </a:lnTo>
                <a:lnTo>
                  <a:pt x="1344" y="312"/>
                </a:lnTo>
                <a:lnTo>
                  <a:pt x="1134" y="330"/>
                </a:lnTo>
                <a:lnTo>
                  <a:pt x="921" y="342"/>
                </a:lnTo>
                <a:lnTo>
                  <a:pt x="696" y="354"/>
                </a:lnTo>
                <a:lnTo>
                  <a:pt x="501" y="360"/>
                </a:lnTo>
                <a:lnTo>
                  <a:pt x="279" y="366"/>
                </a:lnTo>
                <a:lnTo>
                  <a:pt x="99" y="369"/>
                </a:lnTo>
                <a:lnTo>
                  <a:pt x="0" y="366"/>
                </a:lnTo>
              </a:path>
            </a:pathLst>
          </a:custGeom>
          <a:gradFill rotWithShape="0">
            <a:gsLst>
              <a:gs pos="0">
                <a:schemeClr val="accent2"/>
              </a:gs>
              <a:gs pos="100000">
                <a:schemeClr val="bg1"/>
              </a:gs>
            </a:gsLst>
            <a:lin ang="0" scaled="1"/>
          </a:gradFill>
          <a:ln w="9525" cap="flat" cmpd="sng">
            <a:noFill/>
            <a:prstDash val="solid"/>
            <a:round/>
            <a:headEnd type="none" w="sm" len="sm"/>
            <a:tailEnd type="none" w="sm" len="sm"/>
          </a:ln>
          <a:effectLst/>
        </p:spPr>
        <p:txBody>
          <a:bodyPr/>
          <a:lstStyle/>
          <a:p>
            <a:pPr>
              <a:defRPr/>
            </a:pPr>
            <a:endParaRPr lang="es-ES"/>
          </a:p>
        </p:txBody>
      </p:sp>
      <p:sp>
        <p:nvSpPr>
          <p:cNvPr id="12" name="Freeform 10"/>
          <p:cNvSpPr>
            <a:spLocks/>
          </p:cNvSpPr>
          <p:nvPr/>
        </p:nvSpPr>
        <p:spPr bwMode="white">
          <a:xfrm>
            <a:off x="0" y="-20638"/>
            <a:ext cx="4578350" cy="454026"/>
          </a:xfrm>
          <a:custGeom>
            <a:avLst/>
            <a:gdLst/>
            <a:ahLst/>
            <a:cxnLst>
              <a:cxn ang="0">
                <a:pos x="0" y="0"/>
              </a:cxn>
              <a:cxn ang="0">
                <a:pos x="0" y="285"/>
              </a:cxn>
              <a:cxn ang="0">
                <a:pos x="192" y="285"/>
              </a:cxn>
              <a:cxn ang="0">
                <a:pos x="384" y="282"/>
              </a:cxn>
              <a:cxn ang="0">
                <a:pos x="579" y="276"/>
              </a:cxn>
              <a:cxn ang="0">
                <a:pos x="789" y="267"/>
              </a:cxn>
              <a:cxn ang="0">
                <a:pos x="999" y="258"/>
              </a:cxn>
              <a:cxn ang="0">
                <a:pos x="1161" y="246"/>
              </a:cxn>
              <a:cxn ang="0">
                <a:pos x="1302" y="234"/>
              </a:cxn>
              <a:cxn ang="0">
                <a:pos x="1458" y="222"/>
              </a:cxn>
              <a:cxn ang="0">
                <a:pos x="1665" y="201"/>
              </a:cxn>
              <a:cxn ang="0">
                <a:pos x="1992" y="159"/>
              </a:cxn>
              <a:cxn ang="0">
                <a:pos x="2301" y="117"/>
              </a:cxn>
              <a:cxn ang="0">
                <a:pos x="2604" y="60"/>
              </a:cxn>
              <a:cxn ang="0">
                <a:pos x="2883" y="0"/>
              </a:cxn>
              <a:cxn ang="0">
                <a:pos x="0" y="0"/>
              </a:cxn>
            </a:cxnLst>
            <a:rect l="0" t="0" r="r" b="b"/>
            <a:pathLst>
              <a:path w="2884" h="286">
                <a:moveTo>
                  <a:pt x="0" y="0"/>
                </a:moveTo>
                <a:lnTo>
                  <a:pt x="0" y="285"/>
                </a:lnTo>
                <a:lnTo>
                  <a:pt x="192" y="285"/>
                </a:lnTo>
                <a:lnTo>
                  <a:pt x="384" y="282"/>
                </a:lnTo>
                <a:lnTo>
                  <a:pt x="579" y="276"/>
                </a:lnTo>
                <a:lnTo>
                  <a:pt x="789" y="267"/>
                </a:lnTo>
                <a:lnTo>
                  <a:pt x="999" y="258"/>
                </a:lnTo>
                <a:lnTo>
                  <a:pt x="1161" y="246"/>
                </a:lnTo>
                <a:lnTo>
                  <a:pt x="1302" y="234"/>
                </a:lnTo>
                <a:lnTo>
                  <a:pt x="1458" y="222"/>
                </a:lnTo>
                <a:lnTo>
                  <a:pt x="1665" y="201"/>
                </a:lnTo>
                <a:lnTo>
                  <a:pt x="1992" y="159"/>
                </a:lnTo>
                <a:lnTo>
                  <a:pt x="2301" y="117"/>
                </a:lnTo>
                <a:lnTo>
                  <a:pt x="2604" y="60"/>
                </a:lnTo>
                <a:lnTo>
                  <a:pt x="2883" y="0"/>
                </a:lnTo>
                <a:lnTo>
                  <a:pt x="0" y="0"/>
                </a:lnTo>
              </a:path>
            </a:pathLst>
          </a:custGeom>
          <a:gradFill rotWithShape="0">
            <a:gsLst>
              <a:gs pos="0">
                <a:schemeClr val="accent2"/>
              </a:gs>
              <a:gs pos="100000">
                <a:schemeClr val="bg1"/>
              </a:gs>
            </a:gsLst>
            <a:lin ang="0" scaled="1"/>
          </a:gradFill>
          <a:ln w="9525">
            <a:noFill/>
            <a:round/>
            <a:headEnd type="none" w="sm" len="sm"/>
            <a:tailEnd type="none" w="sm" len="sm"/>
          </a:ln>
          <a:effectLst/>
        </p:spPr>
        <p:txBody>
          <a:bodyPr/>
          <a:lstStyle/>
          <a:p>
            <a:pPr>
              <a:defRPr/>
            </a:pPr>
            <a:endParaRPr lang="es-ES"/>
          </a:p>
        </p:txBody>
      </p:sp>
      <p:sp>
        <p:nvSpPr>
          <p:cNvPr id="2" name="1 Título"/>
          <p:cNvSpPr>
            <a:spLocks noGrp="1"/>
          </p:cNvSpPr>
          <p:nvPr>
            <p:ph type="title"/>
          </p:nvPr>
        </p:nvSpPr>
        <p:spPr/>
        <p:txBody>
          <a:bodyPr/>
          <a:lstStyle/>
          <a:p>
            <a:r>
              <a:rPr lang="es-ES"/>
              <a:t>Haga clic para modificar el estilo de título del patrón</a:t>
            </a:r>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14" name="Rectangle 13"/>
          <p:cNvSpPr>
            <a:spLocks noGrp="1" noChangeArrowheads="1"/>
          </p:cNvSpPr>
          <p:nvPr>
            <p:ph type="dt" sz="half" idx="10"/>
          </p:nvPr>
        </p:nvSpPr>
        <p:spPr/>
        <p:txBody>
          <a:bodyPr/>
          <a:lstStyle>
            <a:lvl1pPr>
              <a:defRPr/>
            </a:lvl1pPr>
          </a:lstStyle>
          <a:p>
            <a:pPr>
              <a:defRPr/>
            </a:pPr>
            <a:endParaRPr lang="en-US"/>
          </a:p>
        </p:txBody>
      </p:sp>
      <p:sp>
        <p:nvSpPr>
          <p:cNvPr id="15" name="Rectangle 14"/>
          <p:cNvSpPr>
            <a:spLocks noGrp="1" noChangeArrowheads="1"/>
          </p:cNvSpPr>
          <p:nvPr>
            <p:ph type="ftr" sz="quarter" idx="11"/>
          </p:nvPr>
        </p:nvSpPr>
        <p:spPr/>
        <p:txBody>
          <a:bodyPr/>
          <a:lstStyle>
            <a:lvl1pPr>
              <a:defRPr/>
            </a:lvl1pPr>
          </a:lstStyle>
          <a:p>
            <a:pPr>
              <a:defRPr/>
            </a:pPr>
            <a:endParaRPr lang="en-US"/>
          </a:p>
        </p:txBody>
      </p:sp>
      <p:sp>
        <p:nvSpPr>
          <p:cNvPr id="16" name="Rectangle 15"/>
          <p:cNvSpPr>
            <a:spLocks noGrp="1" noChangeArrowheads="1"/>
          </p:cNvSpPr>
          <p:nvPr>
            <p:ph type="sldNum" sz="quarter" idx="12"/>
          </p:nvPr>
        </p:nvSpPr>
        <p:spPr/>
        <p:txBody>
          <a:bodyPr/>
          <a:lstStyle>
            <a:lvl1pPr>
              <a:defRPr/>
            </a:lvl1pPr>
          </a:lstStyle>
          <a:p>
            <a:pPr>
              <a:defRPr/>
            </a:pPr>
            <a:fld id="{5CBB3E4A-33CC-44F7-8FB7-FD9EAF542FCD}" type="slidenum">
              <a:rPr lang="en-US"/>
              <a:pPr>
                <a:defRPr/>
              </a:pPr>
              <a:t>‹Nº›</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100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subTnLst>
                                    <p:set>
                                      <p:cBhvr override="childStyle">
                                        <p:cTn dur="1" fill="hold" display="0" masterRel="sameClick" afterEffect="1">
                                          <p:stCondLst>
                                            <p:cond evt="end" delay="0">
                                              <p:tn val="5"/>
                                            </p:cond>
                                          </p:stCondLst>
                                        </p:cTn>
                                        <p:tgtEl>
                                          <p:spTgt spid="4"/>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
        <p:nvSpPr>
          <p:cNvPr id="4" name="Rectangle 13"/>
          <p:cNvSpPr>
            <a:spLocks noGrp="1" noChangeArrowheads="1"/>
          </p:cNvSpPr>
          <p:nvPr>
            <p:ph type="dt" sz="half" idx="10"/>
          </p:nvPr>
        </p:nvSpPr>
        <p:spPr>
          <a:ln/>
        </p:spPr>
        <p:txBody>
          <a:bodyPr/>
          <a:lstStyle>
            <a:lvl1pPr>
              <a:defRPr/>
            </a:lvl1pPr>
          </a:lstStyle>
          <a:p>
            <a:pPr>
              <a:defRPr/>
            </a:pPr>
            <a:endParaRPr lang="en-US"/>
          </a:p>
        </p:txBody>
      </p:sp>
      <p:sp>
        <p:nvSpPr>
          <p:cNvPr id="5" name="Rectangle 14"/>
          <p:cNvSpPr>
            <a:spLocks noGrp="1" noChangeArrowheads="1"/>
          </p:cNvSpPr>
          <p:nvPr>
            <p:ph type="ftr" sz="quarter" idx="11"/>
          </p:nvPr>
        </p:nvSpPr>
        <p:spPr>
          <a:ln/>
        </p:spPr>
        <p:txBody>
          <a:bodyPr/>
          <a:lstStyle>
            <a:lvl1pPr>
              <a:defRPr/>
            </a:lvl1pPr>
          </a:lstStyle>
          <a:p>
            <a:pPr>
              <a:defRPr/>
            </a:pPr>
            <a:endParaRPr lang="en-US"/>
          </a:p>
        </p:txBody>
      </p:sp>
      <p:sp>
        <p:nvSpPr>
          <p:cNvPr id="6" name="Rectangle 15"/>
          <p:cNvSpPr>
            <a:spLocks noGrp="1" noChangeArrowheads="1"/>
          </p:cNvSpPr>
          <p:nvPr>
            <p:ph type="sldNum" sz="quarter" idx="12"/>
          </p:nvPr>
        </p:nvSpPr>
        <p:spPr>
          <a:ln/>
        </p:spPr>
        <p:txBody>
          <a:bodyPr/>
          <a:lstStyle>
            <a:lvl1pPr>
              <a:defRPr/>
            </a:lvl1pPr>
          </a:lstStyle>
          <a:p>
            <a:pPr>
              <a:defRPr/>
            </a:pPr>
            <a:fld id="{FBCE847B-080B-484B-A49D-AF1221C75753}" type="slidenum">
              <a:rPr lang="en-US"/>
              <a:pPr>
                <a:defRPr/>
              </a:pPr>
              <a:t>‹Nº›</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p>
        </p:txBody>
      </p:sp>
      <p:sp>
        <p:nvSpPr>
          <p:cNvPr id="3" name="2 Marcador de contenido"/>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3 Marcador de contenido"/>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Rectangle 13"/>
          <p:cNvSpPr>
            <a:spLocks noGrp="1" noChangeArrowheads="1"/>
          </p:cNvSpPr>
          <p:nvPr>
            <p:ph type="dt" sz="half" idx="10"/>
          </p:nvPr>
        </p:nvSpPr>
        <p:spPr>
          <a:ln/>
        </p:spPr>
        <p:txBody>
          <a:bodyPr/>
          <a:lstStyle>
            <a:lvl1pPr>
              <a:defRPr/>
            </a:lvl1pPr>
          </a:lstStyle>
          <a:p>
            <a:pPr>
              <a:defRPr/>
            </a:pPr>
            <a:endParaRPr lang="en-US"/>
          </a:p>
        </p:txBody>
      </p:sp>
      <p:sp>
        <p:nvSpPr>
          <p:cNvPr id="6" name="Rectangle 14"/>
          <p:cNvSpPr>
            <a:spLocks noGrp="1" noChangeArrowheads="1"/>
          </p:cNvSpPr>
          <p:nvPr>
            <p:ph type="ftr" sz="quarter" idx="11"/>
          </p:nvPr>
        </p:nvSpPr>
        <p:spPr>
          <a:ln/>
        </p:spPr>
        <p:txBody>
          <a:bodyPr/>
          <a:lstStyle>
            <a:lvl1pPr>
              <a:defRPr/>
            </a:lvl1pPr>
          </a:lstStyle>
          <a:p>
            <a:pPr>
              <a:defRPr/>
            </a:pPr>
            <a:endParaRPr lang="en-US"/>
          </a:p>
        </p:txBody>
      </p:sp>
      <p:sp>
        <p:nvSpPr>
          <p:cNvPr id="7" name="Rectangle 15"/>
          <p:cNvSpPr>
            <a:spLocks noGrp="1" noChangeArrowheads="1"/>
          </p:cNvSpPr>
          <p:nvPr>
            <p:ph type="sldNum" sz="quarter" idx="12"/>
          </p:nvPr>
        </p:nvSpPr>
        <p:spPr>
          <a:ln/>
        </p:spPr>
        <p:txBody>
          <a:bodyPr/>
          <a:lstStyle>
            <a:lvl1pPr>
              <a:defRPr/>
            </a:lvl1pPr>
          </a:lstStyle>
          <a:p>
            <a:pPr>
              <a:defRPr/>
            </a:pPr>
            <a:fld id="{DF022C1B-E39F-47BE-A7FA-F63025FD5AC6}" type="slidenum">
              <a:rPr lang="en-US"/>
              <a:pPr>
                <a:defRPr/>
              </a:pPr>
              <a:t>‹Nº›</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lvl1pPr>
              <a:defRPr/>
            </a:lvl1pPr>
          </a:lstStyle>
          <a:p>
            <a:r>
              <a:rPr lang="es-ES"/>
              <a:t>Haga clic para modificar el estilo de título del patrón</a:t>
            </a:r>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Rectangle 13"/>
          <p:cNvSpPr>
            <a:spLocks noGrp="1" noChangeArrowheads="1"/>
          </p:cNvSpPr>
          <p:nvPr>
            <p:ph type="dt" sz="half" idx="10"/>
          </p:nvPr>
        </p:nvSpPr>
        <p:spPr>
          <a:ln/>
        </p:spPr>
        <p:txBody>
          <a:bodyPr/>
          <a:lstStyle>
            <a:lvl1pPr>
              <a:defRPr/>
            </a:lvl1pPr>
          </a:lstStyle>
          <a:p>
            <a:pPr>
              <a:defRPr/>
            </a:pPr>
            <a:endParaRPr lang="en-US"/>
          </a:p>
        </p:txBody>
      </p:sp>
      <p:sp>
        <p:nvSpPr>
          <p:cNvPr id="8" name="Rectangle 14"/>
          <p:cNvSpPr>
            <a:spLocks noGrp="1" noChangeArrowheads="1"/>
          </p:cNvSpPr>
          <p:nvPr>
            <p:ph type="ftr" sz="quarter" idx="11"/>
          </p:nvPr>
        </p:nvSpPr>
        <p:spPr>
          <a:ln/>
        </p:spPr>
        <p:txBody>
          <a:bodyPr/>
          <a:lstStyle>
            <a:lvl1pPr>
              <a:defRPr/>
            </a:lvl1pPr>
          </a:lstStyle>
          <a:p>
            <a:pPr>
              <a:defRPr/>
            </a:pPr>
            <a:endParaRPr lang="en-US"/>
          </a:p>
        </p:txBody>
      </p:sp>
      <p:sp>
        <p:nvSpPr>
          <p:cNvPr id="9" name="Rectangle 15"/>
          <p:cNvSpPr>
            <a:spLocks noGrp="1" noChangeArrowheads="1"/>
          </p:cNvSpPr>
          <p:nvPr>
            <p:ph type="sldNum" sz="quarter" idx="12"/>
          </p:nvPr>
        </p:nvSpPr>
        <p:spPr>
          <a:ln/>
        </p:spPr>
        <p:txBody>
          <a:bodyPr/>
          <a:lstStyle>
            <a:lvl1pPr>
              <a:defRPr/>
            </a:lvl1pPr>
          </a:lstStyle>
          <a:p>
            <a:pPr>
              <a:defRPr/>
            </a:pPr>
            <a:fld id="{9E269B6B-1463-43E1-8E52-E9173DA20406}" type="slidenum">
              <a:rPr lang="en-US"/>
              <a:pPr>
                <a:defRPr/>
              </a:pPr>
              <a:t>‹Nº›</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p>
        </p:txBody>
      </p:sp>
      <p:sp>
        <p:nvSpPr>
          <p:cNvPr id="3" name="Rectangle 13"/>
          <p:cNvSpPr>
            <a:spLocks noGrp="1" noChangeArrowheads="1"/>
          </p:cNvSpPr>
          <p:nvPr>
            <p:ph type="dt" sz="half" idx="10"/>
          </p:nvPr>
        </p:nvSpPr>
        <p:spPr>
          <a:ln/>
        </p:spPr>
        <p:txBody>
          <a:bodyPr/>
          <a:lstStyle>
            <a:lvl1pPr>
              <a:defRPr/>
            </a:lvl1pPr>
          </a:lstStyle>
          <a:p>
            <a:pPr>
              <a:defRPr/>
            </a:pPr>
            <a:endParaRPr lang="en-US"/>
          </a:p>
        </p:txBody>
      </p:sp>
      <p:sp>
        <p:nvSpPr>
          <p:cNvPr id="4" name="Rectangle 14"/>
          <p:cNvSpPr>
            <a:spLocks noGrp="1" noChangeArrowheads="1"/>
          </p:cNvSpPr>
          <p:nvPr>
            <p:ph type="ftr" sz="quarter" idx="11"/>
          </p:nvPr>
        </p:nvSpPr>
        <p:spPr>
          <a:ln/>
        </p:spPr>
        <p:txBody>
          <a:bodyPr/>
          <a:lstStyle>
            <a:lvl1pPr>
              <a:defRPr/>
            </a:lvl1pPr>
          </a:lstStyle>
          <a:p>
            <a:pPr>
              <a:defRPr/>
            </a:pPr>
            <a:endParaRPr lang="en-US"/>
          </a:p>
        </p:txBody>
      </p:sp>
      <p:sp>
        <p:nvSpPr>
          <p:cNvPr id="5" name="Rectangle 15"/>
          <p:cNvSpPr>
            <a:spLocks noGrp="1" noChangeArrowheads="1"/>
          </p:cNvSpPr>
          <p:nvPr>
            <p:ph type="sldNum" sz="quarter" idx="12"/>
          </p:nvPr>
        </p:nvSpPr>
        <p:spPr>
          <a:ln/>
        </p:spPr>
        <p:txBody>
          <a:bodyPr/>
          <a:lstStyle>
            <a:lvl1pPr>
              <a:defRPr/>
            </a:lvl1pPr>
          </a:lstStyle>
          <a:p>
            <a:pPr>
              <a:defRPr/>
            </a:pPr>
            <a:fld id="{3055EE11-807B-4A6B-88BB-998864C7C142}" type="slidenum">
              <a:rPr lang="en-US"/>
              <a:pPr>
                <a:defRPr/>
              </a:pPr>
              <a:t>‹Nº›</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13"/>
          <p:cNvSpPr>
            <a:spLocks noGrp="1" noChangeArrowheads="1"/>
          </p:cNvSpPr>
          <p:nvPr>
            <p:ph type="dt" sz="half" idx="10"/>
          </p:nvPr>
        </p:nvSpPr>
        <p:spPr>
          <a:ln/>
        </p:spPr>
        <p:txBody>
          <a:bodyPr/>
          <a:lstStyle>
            <a:lvl1pPr>
              <a:defRPr/>
            </a:lvl1pPr>
          </a:lstStyle>
          <a:p>
            <a:pPr>
              <a:defRPr/>
            </a:pPr>
            <a:endParaRPr lang="en-US"/>
          </a:p>
        </p:txBody>
      </p:sp>
      <p:sp>
        <p:nvSpPr>
          <p:cNvPr id="3" name="Rectangle 14"/>
          <p:cNvSpPr>
            <a:spLocks noGrp="1" noChangeArrowheads="1"/>
          </p:cNvSpPr>
          <p:nvPr>
            <p:ph type="ftr" sz="quarter" idx="11"/>
          </p:nvPr>
        </p:nvSpPr>
        <p:spPr>
          <a:ln/>
        </p:spPr>
        <p:txBody>
          <a:bodyPr/>
          <a:lstStyle>
            <a:lvl1pPr>
              <a:defRPr/>
            </a:lvl1pPr>
          </a:lstStyle>
          <a:p>
            <a:pPr>
              <a:defRPr/>
            </a:pPr>
            <a:endParaRPr lang="en-US"/>
          </a:p>
        </p:txBody>
      </p:sp>
      <p:sp>
        <p:nvSpPr>
          <p:cNvPr id="4" name="Rectangle 15"/>
          <p:cNvSpPr>
            <a:spLocks noGrp="1" noChangeArrowheads="1"/>
          </p:cNvSpPr>
          <p:nvPr>
            <p:ph type="sldNum" sz="quarter" idx="12"/>
          </p:nvPr>
        </p:nvSpPr>
        <p:spPr>
          <a:ln/>
        </p:spPr>
        <p:txBody>
          <a:bodyPr/>
          <a:lstStyle>
            <a:lvl1pPr>
              <a:defRPr/>
            </a:lvl1pPr>
          </a:lstStyle>
          <a:p>
            <a:pPr>
              <a:defRPr/>
            </a:pPr>
            <a:fld id="{E5D8499F-0D25-4753-937E-386845D4CC5E}" type="slidenum">
              <a:rPr lang="en-US"/>
              <a:pPr>
                <a:defRPr/>
              </a:pPr>
              <a:t>‹Nº›</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nchor="b"/>
          <a:lstStyle>
            <a:lvl1pPr algn="l">
              <a:defRPr sz="2000" b="1"/>
            </a:lvl1pPr>
          </a:lstStyle>
          <a:p>
            <a:r>
              <a:rPr lang="es-ES"/>
              <a:t>Haga clic para modificar el estilo de título del patrón</a:t>
            </a:r>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13"/>
          <p:cNvSpPr>
            <a:spLocks noGrp="1" noChangeArrowheads="1"/>
          </p:cNvSpPr>
          <p:nvPr>
            <p:ph type="dt" sz="half" idx="10"/>
          </p:nvPr>
        </p:nvSpPr>
        <p:spPr>
          <a:ln/>
        </p:spPr>
        <p:txBody>
          <a:bodyPr/>
          <a:lstStyle>
            <a:lvl1pPr>
              <a:defRPr/>
            </a:lvl1pPr>
          </a:lstStyle>
          <a:p>
            <a:pPr>
              <a:defRPr/>
            </a:pPr>
            <a:endParaRPr lang="en-US"/>
          </a:p>
        </p:txBody>
      </p:sp>
      <p:sp>
        <p:nvSpPr>
          <p:cNvPr id="6" name="Rectangle 14"/>
          <p:cNvSpPr>
            <a:spLocks noGrp="1" noChangeArrowheads="1"/>
          </p:cNvSpPr>
          <p:nvPr>
            <p:ph type="ftr" sz="quarter" idx="11"/>
          </p:nvPr>
        </p:nvSpPr>
        <p:spPr>
          <a:ln/>
        </p:spPr>
        <p:txBody>
          <a:bodyPr/>
          <a:lstStyle>
            <a:lvl1pPr>
              <a:defRPr/>
            </a:lvl1pPr>
          </a:lstStyle>
          <a:p>
            <a:pPr>
              <a:defRPr/>
            </a:pPr>
            <a:endParaRPr lang="en-US"/>
          </a:p>
        </p:txBody>
      </p:sp>
      <p:sp>
        <p:nvSpPr>
          <p:cNvPr id="7" name="Rectangle 15"/>
          <p:cNvSpPr>
            <a:spLocks noGrp="1" noChangeArrowheads="1"/>
          </p:cNvSpPr>
          <p:nvPr>
            <p:ph type="sldNum" sz="quarter" idx="12"/>
          </p:nvPr>
        </p:nvSpPr>
        <p:spPr>
          <a:ln/>
        </p:spPr>
        <p:txBody>
          <a:bodyPr/>
          <a:lstStyle>
            <a:lvl1pPr>
              <a:defRPr/>
            </a:lvl1pPr>
          </a:lstStyle>
          <a:p>
            <a:pPr>
              <a:defRPr/>
            </a:pPr>
            <a:fld id="{5C32A828-EAF5-40BD-B53C-A5DA59E8040F}" type="slidenum">
              <a:rPr lang="en-US"/>
              <a:pPr>
                <a:defRPr/>
              </a:pPr>
              <a:t>‹Nº›</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nchor="b"/>
          <a:lstStyle>
            <a:lvl1pPr algn="l">
              <a:defRPr sz="2000" b="1"/>
            </a:lvl1pPr>
          </a:lstStyle>
          <a:p>
            <a:r>
              <a:rPr lang="es-ES"/>
              <a:t>Haga clic para modificar el estilo de título del patrón</a:t>
            </a:r>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ES" noProof="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13"/>
          <p:cNvSpPr>
            <a:spLocks noGrp="1" noChangeArrowheads="1"/>
          </p:cNvSpPr>
          <p:nvPr>
            <p:ph type="dt" sz="half" idx="10"/>
          </p:nvPr>
        </p:nvSpPr>
        <p:spPr>
          <a:ln/>
        </p:spPr>
        <p:txBody>
          <a:bodyPr/>
          <a:lstStyle>
            <a:lvl1pPr>
              <a:defRPr/>
            </a:lvl1pPr>
          </a:lstStyle>
          <a:p>
            <a:pPr>
              <a:defRPr/>
            </a:pPr>
            <a:endParaRPr lang="en-US"/>
          </a:p>
        </p:txBody>
      </p:sp>
      <p:sp>
        <p:nvSpPr>
          <p:cNvPr id="6" name="Rectangle 14"/>
          <p:cNvSpPr>
            <a:spLocks noGrp="1" noChangeArrowheads="1"/>
          </p:cNvSpPr>
          <p:nvPr>
            <p:ph type="ftr" sz="quarter" idx="11"/>
          </p:nvPr>
        </p:nvSpPr>
        <p:spPr>
          <a:ln/>
        </p:spPr>
        <p:txBody>
          <a:bodyPr/>
          <a:lstStyle>
            <a:lvl1pPr>
              <a:defRPr/>
            </a:lvl1pPr>
          </a:lstStyle>
          <a:p>
            <a:pPr>
              <a:defRPr/>
            </a:pPr>
            <a:endParaRPr lang="en-US"/>
          </a:p>
        </p:txBody>
      </p:sp>
      <p:sp>
        <p:nvSpPr>
          <p:cNvPr id="7" name="Rectangle 15"/>
          <p:cNvSpPr>
            <a:spLocks noGrp="1" noChangeArrowheads="1"/>
          </p:cNvSpPr>
          <p:nvPr>
            <p:ph type="sldNum" sz="quarter" idx="12"/>
          </p:nvPr>
        </p:nvSpPr>
        <p:spPr>
          <a:ln/>
        </p:spPr>
        <p:txBody>
          <a:bodyPr/>
          <a:lstStyle>
            <a:lvl1pPr>
              <a:defRPr/>
            </a:lvl1pPr>
          </a:lstStyle>
          <a:p>
            <a:pPr>
              <a:defRPr/>
            </a:pPr>
            <a:fld id="{15486109-3007-4146-A8DA-A83E7501F886}" type="slidenum">
              <a:rPr lang="en-US"/>
              <a:pPr>
                <a:defRPr/>
              </a:pPr>
              <a:t>‹Nº›</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invGray">
      <p:bgPr>
        <a:gradFill rotWithShape="0">
          <a:gsLst>
            <a:gs pos="0">
              <a:srgbClr val="006699"/>
            </a:gs>
            <a:gs pos="100000">
              <a:srgbClr val="002F47"/>
            </a:gs>
          </a:gsLst>
          <a:lin ang="5400000" scaled="1"/>
        </a:gradFill>
        <a:effectLst/>
      </p:bgPr>
    </p:bg>
    <p:spTree>
      <p:nvGrpSpPr>
        <p:cNvPr id="1" name=""/>
        <p:cNvGrpSpPr/>
        <p:nvPr/>
      </p:nvGrpSpPr>
      <p:grpSpPr>
        <a:xfrm>
          <a:off x="0" y="0"/>
          <a:ext cx="0" cy="0"/>
          <a:chOff x="0" y="0"/>
          <a:chExt cx="0" cy="0"/>
        </a:xfrm>
      </p:grpSpPr>
      <p:sp>
        <p:nvSpPr>
          <p:cNvPr id="3074" name="Rectangle 2"/>
          <p:cNvSpPr>
            <a:spLocks noChangeArrowheads="1"/>
          </p:cNvSpPr>
          <p:nvPr/>
        </p:nvSpPr>
        <p:spPr bwMode="invGray">
          <a:xfrm>
            <a:off x="8809038" y="0"/>
            <a:ext cx="334962" cy="6858000"/>
          </a:xfrm>
          <a:prstGeom prst="rect">
            <a:avLst/>
          </a:prstGeom>
          <a:gradFill rotWithShape="0">
            <a:gsLst>
              <a:gs pos="0">
                <a:schemeClr val="accent2"/>
              </a:gs>
              <a:gs pos="50000">
                <a:schemeClr val="hlink"/>
              </a:gs>
              <a:gs pos="100000">
                <a:schemeClr val="accent2"/>
              </a:gs>
            </a:gsLst>
            <a:lin ang="0" scaled="1"/>
          </a:gradFill>
          <a:ln w="9525">
            <a:noFill/>
            <a:miter lim="800000"/>
            <a:headEnd/>
            <a:tailEnd/>
          </a:ln>
        </p:spPr>
        <p:txBody>
          <a:bodyPr wrap="none" anchor="ctr"/>
          <a:lstStyle/>
          <a:p>
            <a:pPr>
              <a:defRPr/>
            </a:pPr>
            <a:endParaRPr lang="es-ES"/>
          </a:p>
        </p:txBody>
      </p:sp>
      <p:sp>
        <p:nvSpPr>
          <p:cNvPr id="3075" name="Freeform 3"/>
          <p:cNvSpPr>
            <a:spLocks/>
          </p:cNvSpPr>
          <p:nvPr/>
        </p:nvSpPr>
        <p:spPr bwMode="white">
          <a:xfrm>
            <a:off x="-9525" y="4489450"/>
            <a:ext cx="5754688" cy="2368550"/>
          </a:xfrm>
          <a:custGeom>
            <a:avLst/>
            <a:gdLst/>
            <a:ahLst/>
            <a:cxnLst>
              <a:cxn ang="0">
                <a:pos x="0" y="1491"/>
              </a:cxn>
              <a:cxn ang="0">
                <a:pos x="0" y="0"/>
              </a:cxn>
              <a:cxn ang="0">
                <a:pos x="171" y="3"/>
              </a:cxn>
              <a:cxn ang="0">
                <a:pos x="355" y="9"/>
              </a:cxn>
              <a:cxn ang="0">
                <a:pos x="499" y="21"/>
              </a:cxn>
              <a:cxn ang="0">
                <a:pos x="650" y="36"/>
              </a:cxn>
              <a:cxn ang="0">
                <a:pos x="809" y="54"/>
              </a:cxn>
              <a:cxn ang="0">
                <a:pos x="957" y="78"/>
              </a:cxn>
              <a:cxn ang="0">
                <a:pos x="1119" y="105"/>
              </a:cxn>
              <a:cxn ang="0">
                <a:pos x="1261" y="133"/>
              </a:cxn>
              <a:cxn ang="0">
                <a:pos x="1441" y="175"/>
              </a:cxn>
              <a:cxn ang="0">
                <a:pos x="1598" y="217"/>
              </a:cxn>
              <a:cxn ang="0">
                <a:pos x="1763" y="269"/>
              </a:cxn>
              <a:cxn ang="0">
                <a:pos x="1887" y="308"/>
              </a:cxn>
              <a:cxn ang="0">
                <a:pos x="2085" y="384"/>
              </a:cxn>
              <a:cxn ang="0">
                <a:pos x="2230" y="444"/>
              </a:cxn>
              <a:cxn ang="0">
                <a:pos x="2456" y="547"/>
              </a:cxn>
              <a:cxn ang="0">
                <a:pos x="2666" y="662"/>
              </a:cxn>
              <a:cxn ang="0">
                <a:pos x="2859" y="786"/>
              </a:cxn>
              <a:cxn ang="0">
                <a:pos x="3046" y="920"/>
              </a:cxn>
              <a:cxn ang="0">
                <a:pos x="3193" y="1038"/>
              </a:cxn>
              <a:cxn ang="0">
                <a:pos x="3332" y="1168"/>
              </a:cxn>
              <a:cxn ang="0">
                <a:pos x="3440" y="1280"/>
              </a:cxn>
              <a:cxn ang="0">
                <a:pos x="3524" y="1380"/>
              </a:cxn>
              <a:cxn ang="0">
                <a:pos x="3624" y="1491"/>
              </a:cxn>
              <a:cxn ang="0">
                <a:pos x="3608" y="1491"/>
              </a:cxn>
              <a:cxn ang="0">
                <a:pos x="0" y="1491"/>
              </a:cxn>
            </a:cxnLst>
            <a:rect l="0" t="0" r="r" b="b"/>
            <a:pathLst>
              <a:path w="3625" h="1492">
                <a:moveTo>
                  <a:pt x="0" y="1491"/>
                </a:moveTo>
                <a:lnTo>
                  <a:pt x="0" y="0"/>
                </a:lnTo>
                <a:lnTo>
                  <a:pt x="171" y="3"/>
                </a:lnTo>
                <a:lnTo>
                  <a:pt x="355" y="9"/>
                </a:lnTo>
                <a:lnTo>
                  <a:pt x="499" y="21"/>
                </a:lnTo>
                <a:lnTo>
                  <a:pt x="650" y="36"/>
                </a:lnTo>
                <a:lnTo>
                  <a:pt x="809" y="54"/>
                </a:lnTo>
                <a:lnTo>
                  <a:pt x="957" y="78"/>
                </a:lnTo>
                <a:lnTo>
                  <a:pt x="1119" y="105"/>
                </a:lnTo>
                <a:lnTo>
                  <a:pt x="1261" y="133"/>
                </a:lnTo>
                <a:lnTo>
                  <a:pt x="1441" y="175"/>
                </a:lnTo>
                <a:lnTo>
                  <a:pt x="1598" y="217"/>
                </a:lnTo>
                <a:lnTo>
                  <a:pt x="1763" y="269"/>
                </a:lnTo>
                <a:lnTo>
                  <a:pt x="1887" y="308"/>
                </a:lnTo>
                <a:lnTo>
                  <a:pt x="2085" y="384"/>
                </a:lnTo>
                <a:lnTo>
                  <a:pt x="2230" y="444"/>
                </a:lnTo>
                <a:lnTo>
                  <a:pt x="2456" y="547"/>
                </a:lnTo>
                <a:lnTo>
                  <a:pt x="2666" y="662"/>
                </a:lnTo>
                <a:lnTo>
                  <a:pt x="2859" y="786"/>
                </a:lnTo>
                <a:lnTo>
                  <a:pt x="3046" y="920"/>
                </a:lnTo>
                <a:lnTo>
                  <a:pt x="3193" y="1038"/>
                </a:lnTo>
                <a:lnTo>
                  <a:pt x="3332" y="1168"/>
                </a:lnTo>
                <a:lnTo>
                  <a:pt x="3440" y="1280"/>
                </a:lnTo>
                <a:lnTo>
                  <a:pt x="3524" y="1380"/>
                </a:lnTo>
                <a:lnTo>
                  <a:pt x="3624" y="1491"/>
                </a:lnTo>
                <a:lnTo>
                  <a:pt x="3608" y="1491"/>
                </a:lnTo>
                <a:lnTo>
                  <a:pt x="0" y="1491"/>
                </a:lnTo>
              </a:path>
            </a:pathLst>
          </a:custGeom>
          <a:gradFill rotWithShape="0">
            <a:gsLst>
              <a:gs pos="0">
                <a:schemeClr val="bg2"/>
              </a:gs>
              <a:gs pos="100000">
                <a:schemeClr val="bg1"/>
              </a:gs>
            </a:gsLst>
            <a:lin ang="5400000" scaled="1"/>
          </a:gradFill>
          <a:ln w="9525" cap="flat" cmpd="sng">
            <a:noFill/>
            <a:prstDash val="solid"/>
            <a:miter lim="800000"/>
            <a:headEnd type="none" w="sm" len="sm"/>
            <a:tailEnd type="none" w="sm" len="sm"/>
          </a:ln>
          <a:effectLst/>
        </p:spPr>
        <p:txBody>
          <a:bodyPr wrap="none" anchor="ctr"/>
          <a:lstStyle/>
          <a:p>
            <a:pPr>
              <a:defRPr/>
            </a:pPr>
            <a:endParaRPr lang="es-ES"/>
          </a:p>
        </p:txBody>
      </p:sp>
      <p:sp>
        <p:nvSpPr>
          <p:cNvPr id="3076" name="Freeform 4"/>
          <p:cNvSpPr>
            <a:spLocks/>
          </p:cNvSpPr>
          <p:nvPr/>
        </p:nvSpPr>
        <p:spPr bwMode="white">
          <a:xfrm>
            <a:off x="0" y="3817938"/>
            <a:ext cx="8164513" cy="3019425"/>
          </a:xfrm>
          <a:custGeom>
            <a:avLst/>
            <a:gdLst/>
            <a:ahLst/>
            <a:cxnLst>
              <a:cxn ang="0">
                <a:pos x="2718" y="405"/>
              </a:cxn>
              <a:cxn ang="0">
                <a:pos x="2466" y="333"/>
              </a:cxn>
              <a:cxn ang="0">
                <a:pos x="2202" y="261"/>
              </a:cxn>
              <a:cxn ang="0">
                <a:pos x="1929" y="198"/>
              </a:cxn>
              <a:cxn ang="0">
                <a:pos x="1695" y="153"/>
              </a:cxn>
              <a:cxn ang="0">
                <a:pos x="1434" y="111"/>
              </a:cxn>
              <a:cxn ang="0">
                <a:pos x="1188" y="75"/>
              </a:cxn>
              <a:cxn ang="0">
                <a:pos x="957" y="48"/>
              </a:cxn>
              <a:cxn ang="0">
                <a:pos x="747" y="30"/>
              </a:cxn>
              <a:cxn ang="0">
                <a:pos x="501" y="15"/>
              </a:cxn>
              <a:cxn ang="0">
                <a:pos x="246" y="3"/>
              </a:cxn>
              <a:cxn ang="0">
                <a:pos x="0" y="0"/>
              </a:cxn>
              <a:cxn ang="0">
                <a:pos x="0" y="275"/>
              </a:cxn>
              <a:cxn ang="0">
                <a:pos x="0" y="345"/>
              </a:cxn>
              <a:cxn ang="0">
                <a:pos x="0" y="275"/>
              </a:cxn>
              <a:cxn ang="0">
                <a:pos x="0" y="342"/>
              </a:cxn>
              <a:cxn ang="0">
                <a:pos x="339" y="351"/>
              </a:cxn>
              <a:cxn ang="0">
                <a:pos x="606" y="372"/>
              </a:cxn>
              <a:cxn ang="0">
                <a:pos x="852" y="399"/>
              </a:cxn>
              <a:cxn ang="0">
                <a:pos x="1068" y="435"/>
              </a:cxn>
              <a:cxn ang="0">
                <a:pos x="1275" y="474"/>
              </a:cxn>
              <a:cxn ang="0">
                <a:pos x="1545" y="540"/>
              </a:cxn>
              <a:cxn ang="0">
                <a:pos x="1761" y="603"/>
              </a:cxn>
              <a:cxn ang="0">
                <a:pos x="1971" y="678"/>
              </a:cxn>
              <a:cxn ang="0">
                <a:pos x="2166" y="747"/>
              </a:cxn>
              <a:cxn ang="0">
                <a:pos x="2397" y="852"/>
              </a:cxn>
              <a:cxn ang="0">
                <a:pos x="2613" y="960"/>
              </a:cxn>
              <a:cxn ang="0">
                <a:pos x="2832" y="1095"/>
              </a:cxn>
              <a:cxn ang="0">
                <a:pos x="3012" y="1212"/>
              </a:cxn>
              <a:cxn ang="0">
                <a:pos x="3186" y="1347"/>
              </a:cxn>
              <a:cxn ang="0">
                <a:pos x="3351" y="1497"/>
              </a:cxn>
              <a:cxn ang="0">
                <a:pos x="3480" y="1629"/>
              </a:cxn>
              <a:cxn ang="0">
                <a:pos x="3612" y="1785"/>
              </a:cxn>
              <a:cxn ang="0">
                <a:pos x="3699" y="1901"/>
              </a:cxn>
              <a:cxn ang="0">
                <a:pos x="5142" y="1901"/>
              </a:cxn>
              <a:cxn ang="0">
                <a:pos x="5076" y="1827"/>
              </a:cxn>
              <a:cxn ang="0">
                <a:pos x="4968" y="1707"/>
              </a:cxn>
              <a:cxn ang="0">
                <a:pos x="4797" y="1539"/>
              </a:cxn>
              <a:cxn ang="0">
                <a:pos x="4617" y="1383"/>
              </a:cxn>
              <a:cxn ang="0">
                <a:pos x="4410" y="1221"/>
              </a:cxn>
              <a:cxn ang="0">
                <a:pos x="4185" y="1071"/>
              </a:cxn>
              <a:cxn ang="0">
                <a:pos x="3960" y="939"/>
              </a:cxn>
              <a:cxn ang="0">
                <a:pos x="3708" y="801"/>
              </a:cxn>
              <a:cxn ang="0">
                <a:pos x="3492" y="702"/>
              </a:cxn>
              <a:cxn ang="0">
                <a:pos x="3231" y="588"/>
              </a:cxn>
              <a:cxn ang="0">
                <a:pos x="2964" y="489"/>
              </a:cxn>
              <a:cxn ang="0">
                <a:pos x="2718" y="405"/>
              </a:cxn>
            </a:cxnLst>
            <a:rect l="0" t="0" r="r" b="b"/>
            <a:pathLst>
              <a:path w="5143" h="1902">
                <a:moveTo>
                  <a:pt x="2718" y="405"/>
                </a:moveTo>
                <a:lnTo>
                  <a:pt x="2466" y="333"/>
                </a:lnTo>
                <a:lnTo>
                  <a:pt x="2202" y="261"/>
                </a:lnTo>
                <a:lnTo>
                  <a:pt x="1929" y="198"/>
                </a:lnTo>
                <a:lnTo>
                  <a:pt x="1695" y="153"/>
                </a:lnTo>
                <a:lnTo>
                  <a:pt x="1434" y="111"/>
                </a:lnTo>
                <a:lnTo>
                  <a:pt x="1188" y="75"/>
                </a:lnTo>
                <a:lnTo>
                  <a:pt x="957" y="48"/>
                </a:lnTo>
                <a:lnTo>
                  <a:pt x="747" y="30"/>
                </a:lnTo>
                <a:lnTo>
                  <a:pt x="501" y="15"/>
                </a:lnTo>
                <a:lnTo>
                  <a:pt x="246" y="3"/>
                </a:lnTo>
                <a:lnTo>
                  <a:pt x="0" y="0"/>
                </a:lnTo>
                <a:lnTo>
                  <a:pt x="0" y="275"/>
                </a:lnTo>
                <a:lnTo>
                  <a:pt x="0" y="345"/>
                </a:lnTo>
                <a:lnTo>
                  <a:pt x="0" y="275"/>
                </a:lnTo>
                <a:lnTo>
                  <a:pt x="0" y="342"/>
                </a:lnTo>
                <a:lnTo>
                  <a:pt x="339" y="351"/>
                </a:lnTo>
                <a:lnTo>
                  <a:pt x="606" y="372"/>
                </a:lnTo>
                <a:lnTo>
                  <a:pt x="852" y="399"/>
                </a:lnTo>
                <a:lnTo>
                  <a:pt x="1068" y="435"/>
                </a:lnTo>
                <a:lnTo>
                  <a:pt x="1275" y="474"/>
                </a:lnTo>
                <a:lnTo>
                  <a:pt x="1545" y="540"/>
                </a:lnTo>
                <a:lnTo>
                  <a:pt x="1761" y="603"/>
                </a:lnTo>
                <a:lnTo>
                  <a:pt x="1971" y="678"/>
                </a:lnTo>
                <a:lnTo>
                  <a:pt x="2166" y="747"/>
                </a:lnTo>
                <a:lnTo>
                  <a:pt x="2397" y="852"/>
                </a:lnTo>
                <a:lnTo>
                  <a:pt x="2613" y="960"/>
                </a:lnTo>
                <a:lnTo>
                  <a:pt x="2832" y="1095"/>
                </a:lnTo>
                <a:lnTo>
                  <a:pt x="3012" y="1212"/>
                </a:lnTo>
                <a:lnTo>
                  <a:pt x="3186" y="1347"/>
                </a:lnTo>
                <a:lnTo>
                  <a:pt x="3351" y="1497"/>
                </a:lnTo>
                <a:lnTo>
                  <a:pt x="3480" y="1629"/>
                </a:lnTo>
                <a:lnTo>
                  <a:pt x="3612" y="1785"/>
                </a:lnTo>
                <a:lnTo>
                  <a:pt x="3699" y="1901"/>
                </a:lnTo>
                <a:lnTo>
                  <a:pt x="5142" y="1901"/>
                </a:lnTo>
                <a:lnTo>
                  <a:pt x="5076" y="1827"/>
                </a:lnTo>
                <a:lnTo>
                  <a:pt x="4968" y="1707"/>
                </a:lnTo>
                <a:lnTo>
                  <a:pt x="4797" y="1539"/>
                </a:lnTo>
                <a:lnTo>
                  <a:pt x="4617" y="1383"/>
                </a:lnTo>
                <a:lnTo>
                  <a:pt x="4410" y="1221"/>
                </a:lnTo>
                <a:lnTo>
                  <a:pt x="4185" y="1071"/>
                </a:lnTo>
                <a:lnTo>
                  <a:pt x="3960" y="939"/>
                </a:lnTo>
                <a:lnTo>
                  <a:pt x="3708" y="801"/>
                </a:lnTo>
                <a:lnTo>
                  <a:pt x="3492" y="702"/>
                </a:lnTo>
                <a:lnTo>
                  <a:pt x="3231" y="588"/>
                </a:lnTo>
                <a:lnTo>
                  <a:pt x="2964" y="489"/>
                </a:lnTo>
                <a:lnTo>
                  <a:pt x="2718" y="405"/>
                </a:lnTo>
              </a:path>
            </a:pathLst>
          </a:custGeom>
          <a:gradFill rotWithShape="0">
            <a:gsLst>
              <a:gs pos="0">
                <a:schemeClr val="accent2"/>
              </a:gs>
              <a:gs pos="100000">
                <a:schemeClr val="bg1"/>
              </a:gs>
            </a:gsLst>
            <a:lin ang="0" scaled="1"/>
          </a:gradFill>
          <a:ln w="9525" cap="flat" cmpd="sng">
            <a:noFill/>
            <a:prstDash val="solid"/>
            <a:round/>
            <a:headEnd type="none" w="sm" len="sm"/>
            <a:tailEnd type="none" w="sm" len="sm"/>
          </a:ln>
          <a:effectLst/>
        </p:spPr>
        <p:txBody>
          <a:bodyPr/>
          <a:lstStyle/>
          <a:p>
            <a:pPr>
              <a:defRPr/>
            </a:pPr>
            <a:endParaRPr lang="es-ES"/>
          </a:p>
        </p:txBody>
      </p:sp>
      <p:sp>
        <p:nvSpPr>
          <p:cNvPr id="3077" name="Freeform 5"/>
          <p:cNvSpPr>
            <a:spLocks/>
          </p:cNvSpPr>
          <p:nvPr/>
        </p:nvSpPr>
        <p:spPr bwMode="white">
          <a:xfrm>
            <a:off x="0" y="3146425"/>
            <a:ext cx="9144000" cy="3690938"/>
          </a:xfrm>
          <a:custGeom>
            <a:avLst/>
            <a:gdLst/>
            <a:ahLst/>
            <a:cxnLst>
              <a:cxn ang="0">
                <a:pos x="0" y="0"/>
              </a:cxn>
              <a:cxn ang="0">
                <a:pos x="0" y="339"/>
              </a:cxn>
              <a:cxn ang="0">
                <a:pos x="558" y="357"/>
              </a:cxn>
              <a:cxn ang="0">
                <a:pos x="807" y="375"/>
              </a:cxn>
              <a:cxn ang="0">
                <a:pos x="1056" y="399"/>
              </a:cxn>
              <a:cxn ang="0">
                <a:pos x="1272" y="426"/>
              </a:cxn>
              <a:cxn ang="0">
                <a:pos x="1539" y="465"/>
              </a:cxn>
              <a:cxn ang="0">
                <a:pos x="1791" y="510"/>
              </a:cxn>
              <a:cxn ang="0">
                <a:pos x="2076" y="570"/>
              </a:cxn>
              <a:cxn ang="0">
                <a:pos x="2334" y="630"/>
              </a:cxn>
              <a:cxn ang="0">
                <a:pos x="2544" y="687"/>
              </a:cxn>
              <a:cxn ang="0">
                <a:pos x="2775" y="759"/>
              </a:cxn>
              <a:cxn ang="0">
                <a:pos x="3003" y="837"/>
              </a:cxn>
              <a:cxn ang="0">
                <a:pos x="3231" y="924"/>
              </a:cxn>
              <a:cxn ang="0">
                <a:pos x="3438" y="1005"/>
              </a:cxn>
              <a:cxn ang="0">
                <a:pos x="3663" y="1110"/>
              </a:cxn>
              <a:cxn ang="0">
                <a:pos x="3903" y="1233"/>
              </a:cxn>
              <a:cxn ang="0">
                <a:pos x="4149" y="1374"/>
              </a:cxn>
              <a:cxn ang="0">
                <a:pos x="4353" y="1506"/>
              </a:cxn>
              <a:cxn ang="0">
                <a:pos x="4491" y="1602"/>
              </a:cxn>
              <a:cxn ang="0">
                <a:pos x="4668" y="1740"/>
              </a:cxn>
              <a:cxn ang="0">
                <a:pos x="4824" y="1875"/>
              </a:cxn>
              <a:cxn ang="0">
                <a:pos x="4968" y="2016"/>
              </a:cxn>
              <a:cxn ang="0">
                <a:pos x="5100" y="2154"/>
              </a:cxn>
              <a:cxn ang="0">
                <a:pos x="5238" y="2324"/>
              </a:cxn>
              <a:cxn ang="0">
                <a:pos x="5759" y="2324"/>
              </a:cxn>
              <a:cxn ang="0">
                <a:pos x="5759" y="1245"/>
              </a:cxn>
              <a:cxn ang="0">
                <a:pos x="5580" y="1119"/>
              </a:cxn>
              <a:cxn ang="0">
                <a:pos x="5400" y="1020"/>
              </a:cxn>
              <a:cxn ang="0">
                <a:pos x="5205" y="918"/>
              </a:cxn>
              <a:cxn ang="0">
                <a:pos x="5031" y="837"/>
              </a:cxn>
              <a:cxn ang="0">
                <a:pos x="4866" y="771"/>
              </a:cxn>
              <a:cxn ang="0">
                <a:pos x="4710" y="711"/>
              </a:cxn>
              <a:cxn ang="0">
                <a:pos x="4545" y="651"/>
              </a:cxn>
              <a:cxn ang="0">
                <a:pos x="4386" y="600"/>
              </a:cxn>
              <a:cxn ang="0">
                <a:pos x="4248" y="552"/>
              </a:cxn>
              <a:cxn ang="0">
                <a:pos x="3993" y="483"/>
              </a:cxn>
              <a:cxn ang="0">
                <a:pos x="3777" y="423"/>
              </a:cxn>
              <a:cxn ang="0">
                <a:pos x="3564" y="375"/>
              </a:cxn>
              <a:cxn ang="0">
                <a:pos x="3282" y="312"/>
              </a:cxn>
              <a:cxn ang="0">
                <a:pos x="3003" y="261"/>
              </a:cxn>
              <a:cxn ang="0">
                <a:pos x="2733" y="213"/>
              </a:cxn>
              <a:cxn ang="0">
                <a:pos x="2451" y="171"/>
              </a:cxn>
              <a:cxn ang="0">
                <a:pos x="2211" y="138"/>
              </a:cxn>
              <a:cxn ang="0">
                <a:pos x="1974" y="108"/>
              </a:cxn>
              <a:cxn ang="0">
                <a:pos x="1665" y="81"/>
              </a:cxn>
              <a:cxn ang="0">
                <a:pos x="1437" y="60"/>
              </a:cxn>
              <a:cxn ang="0">
                <a:pos x="1125" y="36"/>
              </a:cxn>
              <a:cxn ang="0">
                <a:pos x="828" y="21"/>
              </a:cxn>
              <a:cxn ang="0">
                <a:pos x="558" y="12"/>
              </a:cxn>
              <a:cxn ang="0">
                <a:pos x="282" y="3"/>
              </a:cxn>
              <a:cxn ang="0">
                <a:pos x="0" y="0"/>
              </a:cxn>
            </a:cxnLst>
            <a:rect l="0" t="0" r="r" b="b"/>
            <a:pathLst>
              <a:path w="5760" h="2325">
                <a:moveTo>
                  <a:pt x="0" y="0"/>
                </a:moveTo>
                <a:lnTo>
                  <a:pt x="0" y="339"/>
                </a:lnTo>
                <a:lnTo>
                  <a:pt x="558" y="357"/>
                </a:lnTo>
                <a:lnTo>
                  <a:pt x="807" y="375"/>
                </a:lnTo>
                <a:lnTo>
                  <a:pt x="1056" y="399"/>
                </a:lnTo>
                <a:lnTo>
                  <a:pt x="1272" y="426"/>
                </a:lnTo>
                <a:lnTo>
                  <a:pt x="1539" y="465"/>
                </a:lnTo>
                <a:lnTo>
                  <a:pt x="1791" y="510"/>
                </a:lnTo>
                <a:lnTo>
                  <a:pt x="2076" y="570"/>
                </a:lnTo>
                <a:lnTo>
                  <a:pt x="2334" y="630"/>
                </a:lnTo>
                <a:lnTo>
                  <a:pt x="2544" y="687"/>
                </a:lnTo>
                <a:lnTo>
                  <a:pt x="2775" y="759"/>
                </a:lnTo>
                <a:lnTo>
                  <a:pt x="3003" y="837"/>
                </a:lnTo>
                <a:lnTo>
                  <a:pt x="3231" y="924"/>
                </a:lnTo>
                <a:lnTo>
                  <a:pt x="3438" y="1005"/>
                </a:lnTo>
                <a:lnTo>
                  <a:pt x="3663" y="1110"/>
                </a:lnTo>
                <a:lnTo>
                  <a:pt x="3903" y="1233"/>
                </a:lnTo>
                <a:lnTo>
                  <a:pt x="4149" y="1374"/>
                </a:lnTo>
                <a:lnTo>
                  <a:pt x="4353" y="1506"/>
                </a:lnTo>
                <a:lnTo>
                  <a:pt x="4491" y="1602"/>
                </a:lnTo>
                <a:lnTo>
                  <a:pt x="4668" y="1740"/>
                </a:lnTo>
                <a:lnTo>
                  <a:pt x="4824" y="1875"/>
                </a:lnTo>
                <a:lnTo>
                  <a:pt x="4968" y="2016"/>
                </a:lnTo>
                <a:lnTo>
                  <a:pt x="5100" y="2154"/>
                </a:lnTo>
                <a:lnTo>
                  <a:pt x="5238" y="2324"/>
                </a:lnTo>
                <a:lnTo>
                  <a:pt x="5759" y="2324"/>
                </a:lnTo>
                <a:lnTo>
                  <a:pt x="5759" y="1245"/>
                </a:lnTo>
                <a:lnTo>
                  <a:pt x="5580" y="1119"/>
                </a:lnTo>
                <a:lnTo>
                  <a:pt x="5400" y="1020"/>
                </a:lnTo>
                <a:lnTo>
                  <a:pt x="5205" y="918"/>
                </a:lnTo>
                <a:lnTo>
                  <a:pt x="5031" y="837"/>
                </a:lnTo>
                <a:lnTo>
                  <a:pt x="4866" y="771"/>
                </a:lnTo>
                <a:lnTo>
                  <a:pt x="4710" y="711"/>
                </a:lnTo>
                <a:lnTo>
                  <a:pt x="4545" y="651"/>
                </a:lnTo>
                <a:lnTo>
                  <a:pt x="4386" y="600"/>
                </a:lnTo>
                <a:lnTo>
                  <a:pt x="4248" y="552"/>
                </a:lnTo>
                <a:lnTo>
                  <a:pt x="3993" y="483"/>
                </a:lnTo>
                <a:lnTo>
                  <a:pt x="3777" y="423"/>
                </a:lnTo>
                <a:lnTo>
                  <a:pt x="3564" y="375"/>
                </a:lnTo>
                <a:lnTo>
                  <a:pt x="3282" y="312"/>
                </a:lnTo>
                <a:lnTo>
                  <a:pt x="3003" y="261"/>
                </a:lnTo>
                <a:lnTo>
                  <a:pt x="2733" y="213"/>
                </a:lnTo>
                <a:lnTo>
                  <a:pt x="2451" y="171"/>
                </a:lnTo>
                <a:lnTo>
                  <a:pt x="2211" y="138"/>
                </a:lnTo>
                <a:lnTo>
                  <a:pt x="1974" y="108"/>
                </a:lnTo>
                <a:lnTo>
                  <a:pt x="1665" y="81"/>
                </a:lnTo>
                <a:lnTo>
                  <a:pt x="1437" y="60"/>
                </a:lnTo>
                <a:lnTo>
                  <a:pt x="1125" y="36"/>
                </a:lnTo>
                <a:lnTo>
                  <a:pt x="828" y="21"/>
                </a:lnTo>
                <a:lnTo>
                  <a:pt x="558" y="12"/>
                </a:lnTo>
                <a:lnTo>
                  <a:pt x="282" y="3"/>
                </a:lnTo>
                <a:lnTo>
                  <a:pt x="0" y="0"/>
                </a:lnTo>
              </a:path>
            </a:pathLst>
          </a:custGeom>
          <a:gradFill rotWithShape="0">
            <a:gsLst>
              <a:gs pos="0">
                <a:schemeClr val="accent2"/>
              </a:gs>
              <a:gs pos="100000">
                <a:schemeClr val="bg1"/>
              </a:gs>
            </a:gsLst>
            <a:lin ang="0" scaled="1"/>
          </a:gradFill>
          <a:ln w="9525" cap="flat" cmpd="sng">
            <a:noFill/>
            <a:prstDash val="solid"/>
            <a:round/>
            <a:headEnd type="none" w="sm" len="sm"/>
            <a:tailEnd type="none" w="sm" len="sm"/>
          </a:ln>
          <a:effectLst/>
        </p:spPr>
        <p:txBody>
          <a:bodyPr/>
          <a:lstStyle/>
          <a:p>
            <a:pPr>
              <a:defRPr/>
            </a:pPr>
            <a:endParaRPr lang="es-ES"/>
          </a:p>
        </p:txBody>
      </p:sp>
      <p:sp>
        <p:nvSpPr>
          <p:cNvPr id="3078" name="Freeform 6"/>
          <p:cNvSpPr>
            <a:spLocks/>
          </p:cNvSpPr>
          <p:nvPr/>
        </p:nvSpPr>
        <p:spPr bwMode="white">
          <a:xfrm>
            <a:off x="0" y="2460625"/>
            <a:ext cx="9144000" cy="2497138"/>
          </a:xfrm>
          <a:custGeom>
            <a:avLst/>
            <a:gdLst/>
            <a:ahLst/>
            <a:cxnLst>
              <a:cxn ang="0">
                <a:pos x="0" y="0"/>
              </a:cxn>
              <a:cxn ang="0">
                <a:pos x="0" y="351"/>
              </a:cxn>
              <a:cxn ang="0">
                <a:pos x="282" y="357"/>
              </a:cxn>
              <a:cxn ang="0">
                <a:pos x="627" y="363"/>
              </a:cxn>
              <a:cxn ang="0">
                <a:pos x="960" y="375"/>
              </a:cxn>
              <a:cxn ang="0">
                <a:pos x="1218" y="393"/>
              </a:cxn>
              <a:cxn ang="0">
                <a:pos x="1470" y="411"/>
              </a:cxn>
              <a:cxn ang="0">
                <a:pos x="1746" y="435"/>
              </a:cxn>
              <a:cxn ang="0">
                <a:pos x="2022" y="462"/>
              </a:cxn>
              <a:cxn ang="0">
                <a:pos x="2340" y="504"/>
              </a:cxn>
              <a:cxn ang="0">
                <a:pos x="2664" y="549"/>
              </a:cxn>
              <a:cxn ang="0">
                <a:pos x="2952" y="597"/>
              </a:cxn>
              <a:cxn ang="0">
                <a:pos x="3225" y="648"/>
              </a:cxn>
              <a:cxn ang="0">
                <a:pos x="3513" y="708"/>
              </a:cxn>
              <a:cxn ang="0">
                <a:pos x="3693" y="750"/>
              </a:cxn>
              <a:cxn ang="0">
                <a:pos x="3936" y="810"/>
              </a:cxn>
              <a:cxn ang="0">
                <a:pos x="4095" y="855"/>
              </a:cxn>
              <a:cxn ang="0">
                <a:pos x="4281" y="909"/>
              </a:cxn>
              <a:cxn ang="0">
                <a:pos x="4503" y="981"/>
              </a:cxn>
              <a:cxn ang="0">
                <a:pos x="4704" y="1053"/>
              </a:cxn>
              <a:cxn ang="0">
                <a:pos x="4911" y="1131"/>
              </a:cxn>
              <a:cxn ang="0">
                <a:pos x="5073" y="1197"/>
              </a:cxn>
              <a:cxn ang="0">
                <a:pos x="5256" y="1281"/>
              </a:cxn>
              <a:cxn ang="0">
                <a:pos x="5475" y="1401"/>
              </a:cxn>
              <a:cxn ang="0">
                <a:pos x="5628" y="1482"/>
              </a:cxn>
              <a:cxn ang="0">
                <a:pos x="5759" y="1572"/>
              </a:cxn>
              <a:cxn ang="0">
                <a:pos x="5759" y="633"/>
              </a:cxn>
              <a:cxn ang="0">
                <a:pos x="5493" y="570"/>
              </a:cxn>
              <a:cxn ang="0">
                <a:pos x="5214" y="501"/>
              </a:cxn>
              <a:cxn ang="0">
                <a:pos x="4950" y="444"/>
              </a:cxn>
              <a:cxn ang="0">
                <a:pos x="4701" y="396"/>
              </a:cxn>
              <a:cxn ang="0">
                <a:pos x="4425" y="348"/>
              </a:cxn>
              <a:cxn ang="0">
                <a:pos x="4110" y="294"/>
              </a:cxn>
              <a:cxn ang="0">
                <a:pos x="3813" y="252"/>
              </a:cxn>
              <a:cxn ang="0">
                <a:pos x="3549" y="213"/>
              </a:cxn>
              <a:cxn ang="0">
                <a:pos x="3261" y="183"/>
              </a:cxn>
              <a:cxn ang="0">
                <a:pos x="3015" y="153"/>
              </a:cxn>
              <a:cxn ang="0">
                <a:pos x="2757" y="129"/>
              </a:cxn>
              <a:cxn ang="0">
                <a:pos x="2520" y="105"/>
              </a:cxn>
              <a:cxn ang="0">
                <a:pos x="2301" y="87"/>
              </a:cxn>
              <a:cxn ang="0">
                <a:pos x="2013" y="66"/>
              </a:cxn>
              <a:cxn ang="0">
                <a:pos x="1731" y="48"/>
              </a:cxn>
              <a:cxn ang="0">
                <a:pos x="1524" y="39"/>
              </a:cxn>
              <a:cxn ang="0">
                <a:pos x="1260" y="27"/>
              </a:cxn>
              <a:cxn ang="0">
                <a:pos x="966" y="15"/>
              </a:cxn>
              <a:cxn ang="0">
                <a:pos x="714" y="12"/>
              </a:cxn>
              <a:cxn ang="0">
                <a:pos x="510" y="6"/>
              </a:cxn>
              <a:cxn ang="0">
                <a:pos x="243" y="0"/>
              </a:cxn>
              <a:cxn ang="0">
                <a:pos x="0" y="0"/>
              </a:cxn>
            </a:cxnLst>
            <a:rect l="0" t="0" r="r" b="b"/>
            <a:pathLst>
              <a:path w="5760" h="1573">
                <a:moveTo>
                  <a:pt x="0" y="0"/>
                </a:moveTo>
                <a:lnTo>
                  <a:pt x="0" y="351"/>
                </a:lnTo>
                <a:lnTo>
                  <a:pt x="282" y="357"/>
                </a:lnTo>
                <a:lnTo>
                  <a:pt x="627" y="363"/>
                </a:lnTo>
                <a:lnTo>
                  <a:pt x="960" y="375"/>
                </a:lnTo>
                <a:lnTo>
                  <a:pt x="1218" y="393"/>
                </a:lnTo>
                <a:lnTo>
                  <a:pt x="1470" y="411"/>
                </a:lnTo>
                <a:lnTo>
                  <a:pt x="1746" y="435"/>
                </a:lnTo>
                <a:lnTo>
                  <a:pt x="2022" y="462"/>
                </a:lnTo>
                <a:lnTo>
                  <a:pt x="2340" y="504"/>
                </a:lnTo>
                <a:lnTo>
                  <a:pt x="2664" y="549"/>
                </a:lnTo>
                <a:lnTo>
                  <a:pt x="2952" y="597"/>
                </a:lnTo>
                <a:lnTo>
                  <a:pt x="3225" y="648"/>
                </a:lnTo>
                <a:lnTo>
                  <a:pt x="3513" y="708"/>
                </a:lnTo>
                <a:lnTo>
                  <a:pt x="3693" y="750"/>
                </a:lnTo>
                <a:lnTo>
                  <a:pt x="3936" y="810"/>
                </a:lnTo>
                <a:lnTo>
                  <a:pt x="4095" y="855"/>
                </a:lnTo>
                <a:lnTo>
                  <a:pt x="4281" y="909"/>
                </a:lnTo>
                <a:lnTo>
                  <a:pt x="4503" y="981"/>
                </a:lnTo>
                <a:lnTo>
                  <a:pt x="4704" y="1053"/>
                </a:lnTo>
                <a:lnTo>
                  <a:pt x="4911" y="1131"/>
                </a:lnTo>
                <a:lnTo>
                  <a:pt x="5073" y="1197"/>
                </a:lnTo>
                <a:lnTo>
                  <a:pt x="5256" y="1281"/>
                </a:lnTo>
                <a:lnTo>
                  <a:pt x="5475" y="1401"/>
                </a:lnTo>
                <a:lnTo>
                  <a:pt x="5628" y="1482"/>
                </a:lnTo>
                <a:lnTo>
                  <a:pt x="5759" y="1572"/>
                </a:lnTo>
                <a:lnTo>
                  <a:pt x="5759" y="633"/>
                </a:lnTo>
                <a:lnTo>
                  <a:pt x="5493" y="570"/>
                </a:lnTo>
                <a:lnTo>
                  <a:pt x="5214" y="501"/>
                </a:lnTo>
                <a:lnTo>
                  <a:pt x="4950" y="444"/>
                </a:lnTo>
                <a:lnTo>
                  <a:pt x="4701" y="396"/>
                </a:lnTo>
                <a:lnTo>
                  <a:pt x="4425" y="348"/>
                </a:lnTo>
                <a:lnTo>
                  <a:pt x="4110" y="294"/>
                </a:lnTo>
                <a:lnTo>
                  <a:pt x="3813" y="252"/>
                </a:lnTo>
                <a:lnTo>
                  <a:pt x="3549" y="213"/>
                </a:lnTo>
                <a:lnTo>
                  <a:pt x="3261" y="183"/>
                </a:lnTo>
                <a:lnTo>
                  <a:pt x="3015" y="153"/>
                </a:lnTo>
                <a:lnTo>
                  <a:pt x="2757" y="129"/>
                </a:lnTo>
                <a:lnTo>
                  <a:pt x="2520" y="105"/>
                </a:lnTo>
                <a:lnTo>
                  <a:pt x="2301" y="87"/>
                </a:lnTo>
                <a:lnTo>
                  <a:pt x="2013" y="66"/>
                </a:lnTo>
                <a:lnTo>
                  <a:pt x="1731" y="48"/>
                </a:lnTo>
                <a:lnTo>
                  <a:pt x="1524" y="39"/>
                </a:lnTo>
                <a:lnTo>
                  <a:pt x="1260" y="27"/>
                </a:lnTo>
                <a:lnTo>
                  <a:pt x="966" y="15"/>
                </a:lnTo>
                <a:lnTo>
                  <a:pt x="714" y="12"/>
                </a:lnTo>
                <a:lnTo>
                  <a:pt x="510" y="6"/>
                </a:lnTo>
                <a:lnTo>
                  <a:pt x="243" y="0"/>
                </a:lnTo>
                <a:lnTo>
                  <a:pt x="0" y="0"/>
                </a:lnTo>
              </a:path>
            </a:pathLst>
          </a:custGeom>
          <a:gradFill rotWithShape="0">
            <a:gsLst>
              <a:gs pos="0">
                <a:schemeClr val="accent2"/>
              </a:gs>
              <a:gs pos="100000">
                <a:schemeClr val="bg1"/>
              </a:gs>
            </a:gsLst>
            <a:lin ang="0" scaled="1"/>
          </a:gradFill>
          <a:ln w="9525" cap="flat" cmpd="sng">
            <a:noFill/>
            <a:prstDash val="solid"/>
            <a:round/>
            <a:headEnd type="none" w="sm" len="sm"/>
            <a:tailEnd type="none" w="sm" len="sm"/>
          </a:ln>
          <a:effectLst/>
        </p:spPr>
        <p:txBody>
          <a:bodyPr/>
          <a:lstStyle/>
          <a:p>
            <a:pPr>
              <a:defRPr/>
            </a:pPr>
            <a:endParaRPr lang="es-ES"/>
          </a:p>
        </p:txBody>
      </p:sp>
      <p:sp>
        <p:nvSpPr>
          <p:cNvPr id="3079" name="Freeform 7"/>
          <p:cNvSpPr>
            <a:spLocks/>
          </p:cNvSpPr>
          <p:nvPr/>
        </p:nvSpPr>
        <p:spPr bwMode="white">
          <a:xfrm>
            <a:off x="0" y="1793875"/>
            <a:ext cx="9144000" cy="1539875"/>
          </a:xfrm>
          <a:custGeom>
            <a:avLst/>
            <a:gdLst/>
            <a:ahLst/>
            <a:cxnLst>
              <a:cxn ang="0">
                <a:pos x="0" y="0"/>
              </a:cxn>
              <a:cxn ang="0">
                <a:pos x="0" y="339"/>
              </a:cxn>
              <a:cxn ang="0">
                <a:pos x="318" y="342"/>
              </a:cxn>
              <a:cxn ang="0">
                <a:pos x="591" y="348"/>
              </a:cxn>
              <a:cxn ang="0">
                <a:pos x="846" y="354"/>
              </a:cxn>
              <a:cxn ang="0">
                <a:pos x="1074" y="360"/>
              </a:cxn>
              <a:cxn ang="0">
                <a:pos x="1314" y="366"/>
              </a:cxn>
              <a:cxn ang="0">
                <a:pos x="1599" y="381"/>
              </a:cxn>
              <a:cxn ang="0">
                <a:pos x="1911" y="399"/>
              </a:cxn>
              <a:cxn ang="0">
                <a:pos x="2241" y="420"/>
              </a:cxn>
              <a:cxn ang="0">
                <a:pos x="2619" y="453"/>
              </a:cxn>
              <a:cxn ang="0">
                <a:pos x="2889" y="477"/>
              </a:cxn>
              <a:cxn ang="0">
                <a:pos x="3177" y="507"/>
              </a:cxn>
              <a:cxn ang="0">
                <a:pos x="3498" y="543"/>
              </a:cxn>
              <a:cxn ang="0">
                <a:pos x="3813" y="585"/>
              </a:cxn>
              <a:cxn ang="0">
                <a:pos x="4044" y="618"/>
              </a:cxn>
              <a:cxn ang="0">
                <a:pos x="4365" y="669"/>
              </a:cxn>
              <a:cxn ang="0">
                <a:pos x="4683" y="726"/>
              </a:cxn>
              <a:cxn ang="0">
                <a:pos x="4980" y="786"/>
              </a:cxn>
              <a:cxn ang="0">
                <a:pos x="5268" y="846"/>
              </a:cxn>
              <a:cxn ang="0">
                <a:pos x="5646" y="942"/>
              </a:cxn>
              <a:cxn ang="0">
                <a:pos x="5759" y="969"/>
              </a:cxn>
              <a:cxn ang="0">
                <a:pos x="5759" y="0"/>
              </a:cxn>
              <a:cxn ang="0">
                <a:pos x="0" y="0"/>
              </a:cxn>
            </a:cxnLst>
            <a:rect l="0" t="0" r="r" b="b"/>
            <a:pathLst>
              <a:path w="5760" h="970">
                <a:moveTo>
                  <a:pt x="0" y="0"/>
                </a:moveTo>
                <a:lnTo>
                  <a:pt x="0" y="339"/>
                </a:lnTo>
                <a:lnTo>
                  <a:pt x="318" y="342"/>
                </a:lnTo>
                <a:lnTo>
                  <a:pt x="591" y="348"/>
                </a:lnTo>
                <a:lnTo>
                  <a:pt x="846" y="354"/>
                </a:lnTo>
                <a:lnTo>
                  <a:pt x="1074" y="360"/>
                </a:lnTo>
                <a:lnTo>
                  <a:pt x="1314" y="366"/>
                </a:lnTo>
                <a:lnTo>
                  <a:pt x="1599" y="381"/>
                </a:lnTo>
                <a:lnTo>
                  <a:pt x="1911" y="399"/>
                </a:lnTo>
                <a:lnTo>
                  <a:pt x="2241" y="420"/>
                </a:lnTo>
                <a:lnTo>
                  <a:pt x="2619" y="453"/>
                </a:lnTo>
                <a:lnTo>
                  <a:pt x="2889" y="477"/>
                </a:lnTo>
                <a:lnTo>
                  <a:pt x="3177" y="507"/>
                </a:lnTo>
                <a:lnTo>
                  <a:pt x="3498" y="543"/>
                </a:lnTo>
                <a:lnTo>
                  <a:pt x="3813" y="585"/>
                </a:lnTo>
                <a:lnTo>
                  <a:pt x="4044" y="618"/>
                </a:lnTo>
                <a:lnTo>
                  <a:pt x="4365" y="669"/>
                </a:lnTo>
                <a:lnTo>
                  <a:pt x="4683" y="726"/>
                </a:lnTo>
                <a:lnTo>
                  <a:pt x="4980" y="786"/>
                </a:lnTo>
                <a:lnTo>
                  <a:pt x="5268" y="846"/>
                </a:lnTo>
                <a:lnTo>
                  <a:pt x="5646" y="942"/>
                </a:lnTo>
                <a:lnTo>
                  <a:pt x="5759" y="969"/>
                </a:lnTo>
                <a:lnTo>
                  <a:pt x="5759" y="0"/>
                </a:lnTo>
                <a:lnTo>
                  <a:pt x="0" y="0"/>
                </a:lnTo>
              </a:path>
            </a:pathLst>
          </a:custGeom>
          <a:gradFill rotWithShape="0">
            <a:gsLst>
              <a:gs pos="0">
                <a:schemeClr val="accent2"/>
              </a:gs>
              <a:gs pos="100000">
                <a:schemeClr val="bg1"/>
              </a:gs>
            </a:gsLst>
            <a:lin ang="0" scaled="1"/>
          </a:gradFill>
          <a:ln w="9525" cap="flat" cmpd="sng">
            <a:noFill/>
            <a:prstDash val="solid"/>
            <a:round/>
            <a:headEnd type="none" w="sm" len="sm"/>
            <a:tailEnd type="none" w="sm" len="sm"/>
          </a:ln>
          <a:effectLst/>
        </p:spPr>
        <p:txBody>
          <a:bodyPr/>
          <a:lstStyle/>
          <a:p>
            <a:pPr>
              <a:defRPr/>
            </a:pPr>
            <a:endParaRPr lang="es-ES"/>
          </a:p>
        </p:txBody>
      </p:sp>
      <p:sp>
        <p:nvSpPr>
          <p:cNvPr id="3080" name="Freeform 8"/>
          <p:cNvSpPr>
            <a:spLocks/>
          </p:cNvSpPr>
          <p:nvPr/>
        </p:nvSpPr>
        <p:spPr bwMode="white">
          <a:xfrm>
            <a:off x="0" y="-20638"/>
            <a:ext cx="9144000" cy="1682751"/>
          </a:xfrm>
          <a:custGeom>
            <a:avLst/>
            <a:gdLst/>
            <a:ahLst/>
            <a:cxnLst>
              <a:cxn ang="0">
                <a:pos x="0" y="753"/>
              </a:cxn>
              <a:cxn ang="0">
                <a:pos x="0" y="1059"/>
              </a:cxn>
              <a:cxn ang="0">
                <a:pos x="5759" y="1059"/>
              </a:cxn>
              <a:cxn ang="0">
                <a:pos x="5759" y="0"/>
              </a:cxn>
              <a:cxn ang="0">
                <a:pos x="5430" y="0"/>
              </a:cxn>
              <a:cxn ang="0">
                <a:pos x="5298" y="84"/>
              </a:cxn>
              <a:cxn ang="0">
                <a:pos x="5136" y="159"/>
              </a:cxn>
              <a:cxn ang="0">
                <a:pos x="4968" y="222"/>
              </a:cxn>
              <a:cxn ang="0">
                <a:pos x="4812" y="267"/>
              </a:cxn>
              <a:cxn ang="0">
                <a:pos x="4626" y="324"/>
              </a:cxn>
              <a:cxn ang="0">
                <a:pos x="4440" y="366"/>
              </a:cxn>
              <a:cxn ang="0">
                <a:pos x="4230" y="414"/>
              </a:cxn>
              <a:cxn ang="0">
                <a:pos x="3939" y="468"/>
              </a:cxn>
              <a:cxn ang="0">
                <a:pos x="3711" y="504"/>
              </a:cxn>
              <a:cxn ang="0">
                <a:pos x="3441" y="543"/>
              </a:cxn>
              <a:cxn ang="0">
                <a:pos x="3189" y="579"/>
              </a:cxn>
              <a:cxn ang="0">
                <a:pos x="2925" y="606"/>
              </a:cxn>
              <a:cxn ang="0">
                <a:pos x="2679" y="633"/>
              </a:cxn>
              <a:cxn ang="0">
                <a:pos x="2418" y="654"/>
              </a:cxn>
              <a:cxn ang="0">
                <a:pos x="2142" y="675"/>
              </a:cxn>
              <a:cxn ang="0">
                <a:pos x="1896" y="693"/>
              </a:cxn>
              <a:cxn ang="0">
                <a:pos x="1647" y="708"/>
              </a:cxn>
              <a:cxn ang="0">
                <a:pos x="1404" y="720"/>
              </a:cxn>
              <a:cxn ang="0">
                <a:pos x="1170" y="732"/>
              </a:cxn>
              <a:cxn ang="0">
                <a:pos x="906" y="738"/>
              </a:cxn>
              <a:cxn ang="0">
                <a:pos x="534" y="747"/>
              </a:cxn>
              <a:cxn ang="0">
                <a:pos x="201" y="753"/>
              </a:cxn>
              <a:cxn ang="0">
                <a:pos x="0" y="753"/>
              </a:cxn>
            </a:cxnLst>
            <a:rect l="0" t="0" r="r" b="b"/>
            <a:pathLst>
              <a:path w="5760" h="1060">
                <a:moveTo>
                  <a:pt x="0" y="753"/>
                </a:moveTo>
                <a:lnTo>
                  <a:pt x="0" y="1059"/>
                </a:lnTo>
                <a:lnTo>
                  <a:pt x="5759" y="1059"/>
                </a:lnTo>
                <a:lnTo>
                  <a:pt x="5759" y="0"/>
                </a:lnTo>
                <a:lnTo>
                  <a:pt x="5430" y="0"/>
                </a:lnTo>
                <a:lnTo>
                  <a:pt x="5298" y="84"/>
                </a:lnTo>
                <a:lnTo>
                  <a:pt x="5136" y="159"/>
                </a:lnTo>
                <a:lnTo>
                  <a:pt x="4968" y="222"/>
                </a:lnTo>
                <a:lnTo>
                  <a:pt x="4812" y="267"/>
                </a:lnTo>
                <a:lnTo>
                  <a:pt x="4626" y="324"/>
                </a:lnTo>
                <a:lnTo>
                  <a:pt x="4440" y="366"/>
                </a:lnTo>
                <a:lnTo>
                  <a:pt x="4230" y="414"/>
                </a:lnTo>
                <a:lnTo>
                  <a:pt x="3939" y="468"/>
                </a:lnTo>
                <a:lnTo>
                  <a:pt x="3711" y="504"/>
                </a:lnTo>
                <a:lnTo>
                  <a:pt x="3441" y="543"/>
                </a:lnTo>
                <a:lnTo>
                  <a:pt x="3189" y="579"/>
                </a:lnTo>
                <a:lnTo>
                  <a:pt x="2925" y="606"/>
                </a:lnTo>
                <a:lnTo>
                  <a:pt x="2679" y="633"/>
                </a:lnTo>
                <a:lnTo>
                  <a:pt x="2418" y="654"/>
                </a:lnTo>
                <a:lnTo>
                  <a:pt x="2142" y="675"/>
                </a:lnTo>
                <a:lnTo>
                  <a:pt x="1896" y="693"/>
                </a:lnTo>
                <a:lnTo>
                  <a:pt x="1647" y="708"/>
                </a:lnTo>
                <a:lnTo>
                  <a:pt x="1404" y="720"/>
                </a:lnTo>
                <a:lnTo>
                  <a:pt x="1170" y="732"/>
                </a:lnTo>
                <a:lnTo>
                  <a:pt x="906" y="738"/>
                </a:lnTo>
                <a:lnTo>
                  <a:pt x="534" y="747"/>
                </a:lnTo>
                <a:lnTo>
                  <a:pt x="201" y="753"/>
                </a:lnTo>
                <a:lnTo>
                  <a:pt x="0" y="753"/>
                </a:lnTo>
              </a:path>
            </a:pathLst>
          </a:custGeom>
          <a:gradFill rotWithShape="0">
            <a:gsLst>
              <a:gs pos="0">
                <a:schemeClr val="accent2"/>
              </a:gs>
              <a:gs pos="100000">
                <a:schemeClr val="bg1"/>
              </a:gs>
            </a:gsLst>
            <a:lin ang="0" scaled="1"/>
          </a:gradFill>
          <a:ln w="9525" cap="flat" cmpd="sng">
            <a:noFill/>
            <a:prstDash val="solid"/>
            <a:round/>
            <a:headEnd type="none" w="sm" len="sm"/>
            <a:tailEnd type="none" w="sm" len="sm"/>
          </a:ln>
          <a:effectLst/>
        </p:spPr>
        <p:txBody>
          <a:bodyPr/>
          <a:lstStyle/>
          <a:p>
            <a:pPr>
              <a:defRPr/>
            </a:pPr>
            <a:endParaRPr lang="es-ES"/>
          </a:p>
        </p:txBody>
      </p:sp>
      <p:sp>
        <p:nvSpPr>
          <p:cNvPr id="3081" name="Freeform 9"/>
          <p:cNvSpPr>
            <a:spLocks/>
          </p:cNvSpPr>
          <p:nvPr/>
        </p:nvSpPr>
        <p:spPr bwMode="white">
          <a:xfrm>
            <a:off x="0" y="-20638"/>
            <a:ext cx="8388350" cy="1068388"/>
          </a:xfrm>
          <a:custGeom>
            <a:avLst/>
            <a:gdLst/>
            <a:ahLst/>
            <a:cxnLst>
              <a:cxn ang="0">
                <a:pos x="0" y="366"/>
              </a:cxn>
              <a:cxn ang="0">
                <a:pos x="0" y="672"/>
              </a:cxn>
              <a:cxn ang="0">
                <a:pos x="303" y="672"/>
              </a:cxn>
              <a:cxn ang="0">
                <a:pos x="723" y="663"/>
              </a:cxn>
              <a:cxn ang="0">
                <a:pos x="1020" y="654"/>
              </a:cxn>
              <a:cxn ang="0">
                <a:pos x="1302" y="642"/>
              </a:cxn>
              <a:cxn ang="0">
                <a:pos x="1554" y="630"/>
              </a:cxn>
              <a:cxn ang="0">
                <a:pos x="1779" y="615"/>
              </a:cxn>
              <a:cxn ang="0">
                <a:pos x="1962" y="606"/>
              </a:cxn>
              <a:cxn ang="0">
                <a:pos x="2193" y="588"/>
              </a:cxn>
              <a:cxn ang="0">
                <a:pos x="2448" y="570"/>
              </a:cxn>
              <a:cxn ang="0">
                <a:pos x="2700" y="546"/>
              </a:cxn>
              <a:cxn ang="0">
                <a:pos x="2904" y="528"/>
              </a:cxn>
              <a:cxn ang="0">
                <a:pos x="3138" y="498"/>
              </a:cxn>
              <a:cxn ang="0">
                <a:pos x="3324" y="474"/>
              </a:cxn>
              <a:cxn ang="0">
                <a:pos x="3534" y="447"/>
              </a:cxn>
              <a:cxn ang="0">
                <a:pos x="3735" y="420"/>
              </a:cxn>
              <a:cxn ang="0">
                <a:pos x="3933" y="384"/>
              </a:cxn>
              <a:cxn ang="0">
                <a:pos x="4116" y="351"/>
              </a:cxn>
              <a:cxn ang="0">
                <a:pos x="4266" y="318"/>
              </a:cxn>
              <a:cxn ang="0">
                <a:pos x="4446" y="279"/>
              </a:cxn>
              <a:cxn ang="0">
                <a:pos x="4620" y="237"/>
              </a:cxn>
              <a:cxn ang="0">
                <a:pos x="4779" y="192"/>
              </a:cxn>
              <a:cxn ang="0">
                <a:pos x="4920" y="147"/>
              </a:cxn>
              <a:cxn ang="0">
                <a:pos x="5085" y="90"/>
              </a:cxn>
              <a:cxn ang="0">
                <a:pos x="5193" y="42"/>
              </a:cxn>
              <a:cxn ang="0">
                <a:pos x="5283" y="0"/>
              </a:cxn>
              <a:cxn ang="0">
                <a:pos x="3201" y="0"/>
              </a:cxn>
              <a:cxn ang="0">
                <a:pos x="2982" y="57"/>
              </a:cxn>
              <a:cxn ang="0">
                <a:pos x="2775" y="108"/>
              </a:cxn>
              <a:cxn ang="0">
                <a:pos x="2562" y="150"/>
              </a:cxn>
              <a:cxn ang="0">
                <a:pos x="2397" y="183"/>
              </a:cxn>
              <a:cxn ang="0">
                <a:pos x="2205" y="213"/>
              </a:cxn>
              <a:cxn ang="0">
                <a:pos x="2001" y="243"/>
              </a:cxn>
              <a:cxn ang="0">
                <a:pos x="1776" y="273"/>
              </a:cxn>
              <a:cxn ang="0">
                <a:pos x="1536" y="297"/>
              </a:cxn>
              <a:cxn ang="0">
                <a:pos x="1344" y="312"/>
              </a:cxn>
              <a:cxn ang="0">
                <a:pos x="1134" y="330"/>
              </a:cxn>
              <a:cxn ang="0">
                <a:pos x="921" y="342"/>
              </a:cxn>
              <a:cxn ang="0">
                <a:pos x="696" y="354"/>
              </a:cxn>
              <a:cxn ang="0">
                <a:pos x="501" y="360"/>
              </a:cxn>
              <a:cxn ang="0">
                <a:pos x="279" y="366"/>
              </a:cxn>
              <a:cxn ang="0">
                <a:pos x="99" y="369"/>
              </a:cxn>
              <a:cxn ang="0">
                <a:pos x="0" y="366"/>
              </a:cxn>
            </a:cxnLst>
            <a:rect l="0" t="0" r="r" b="b"/>
            <a:pathLst>
              <a:path w="5284" h="673">
                <a:moveTo>
                  <a:pt x="0" y="366"/>
                </a:moveTo>
                <a:lnTo>
                  <a:pt x="0" y="672"/>
                </a:lnTo>
                <a:lnTo>
                  <a:pt x="303" y="672"/>
                </a:lnTo>
                <a:lnTo>
                  <a:pt x="723" y="663"/>
                </a:lnTo>
                <a:lnTo>
                  <a:pt x="1020" y="654"/>
                </a:lnTo>
                <a:lnTo>
                  <a:pt x="1302" y="642"/>
                </a:lnTo>
                <a:lnTo>
                  <a:pt x="1554" y="630"/>
                </a:lnTo>
                <a:lnTo>
                  <a:pt x="1779" y="615"/>
                </a:lnTo>
                <a:lnTo>
                  <a:pt x="1962" y="606"/>
                </a:lnTo>
                <a:lnTo>
                  <a:pt x="2193" y="588"/>
                </a:lnTo>
                <a:lnTo>
                  <a:pt x="2448" y="570"/>
                </a:lnTo>
                <a:lnTo>
                  <a:pt x="2700" y="546"/>
                </a:lnTo>
                <a:lnTo>
                  <a:pt x="2904" y="528"/>
                </a:lnTo>
                <a:lnTo>
                  <a:pt x="3138" y="498"/>
                </a:lnTo>
                <a:lnTo>
                  <a:pt x="3324" y="474"/>
                </a:lnTo>
                <a:lnTo>
                  <a:pt x="3534" y="447"/>
                </a:lnTo>
                <a:lnTo>
                  <a:pt x="3735" y="420"/>
                </a:lnTo>
                <a:lnTo>
                  <a:pt x="3933" y="384"/>
                </a:lnTo>
                <a:lnTo>
                  <a:pt x="4116" y="351"/>
                </a:lnTo>
                <a:lnTo>
                  <a:pt x="4266" y="318"/>
                </a:lnTo>
                <a:lnTo>
                  <a:pt x="4446" y="279"/>
                </a:lnTo>
                <a:lnTo>
                  <a:pt x="4620" y="237"/>
                </a:lnTo>
                <a:lnTo>
                  <a:pt x="4779" y="192"/>
                </a:lnTo>
                <a:lnTo>
                  <a:pt x="4920" y="147"/>
                </a:lnTo>
                <a:lnTo>
                  <a:pt x="5085" y="90"/>
                </a:lnTo>
                <a:lnTo>
                  <a:pt x="5193" y="42"/>
                </a:lnTo>
                <a:lnTo>
                  <a:pt x="5283" y="0"/>
                </a:lnTo>
                <a:lnTo>
                  <a:pt x="3201" y="0"/>
                </a:lnTo>
                <a:lnTo>
                  <a:pt x="2982" y="57"/>
                </a:lnTo>
                <a:lnTo>
                  <a:pt x="2775" y="108"/>
                </a:lnTo>
                <a:lnTo>
                  <a:pt x="2562" y="150"/>
                </a:lnTo>
                <a:lnTo>
                  <a:pt x="2397" y="183"/>
                </a:lnTo>
                <a:lnTo>
                  <a:pt x="2205" y="213"/>
                </a:lnTo>
                <a:lnTo>
                  <a:pt x="2001" y="243"/>
                </a:lnTo>
                <a:lnTo>
                  <a:pt x="1776" y="273"/>
                </a:lnTo>
                <a:lnTo>
                  <a:pt x="1536" y="297"/>
                </a:lnTo>
                <a:lnTo>
                  <a:pt x="1344" y="312"/>
                </a:lnTo>
                <a:lnTo>
                  <a:pt x="1134" y="330"/>
                </a:lnTo>
                <a:lnTo>
                  <a:pt x="921" y="342"/>
                </a:lnTo>
                <a:lnTo>
                  <a:pt x="696" y="354"/>
                </a:lnTo>
                <a:lnTo>
                  <a:pt x="501" y="360"/>
                </a:lnTo>
                <a:lnTo>
                  <a:pt x="279" y="366"/>
                </a:lnTo>
                <a:lnTo>
                  <a:pt x="99" y="369"/>
                </a:lnTo>
                <a:lnTo>
                  <a:pt x="0" y="366"/>
                </a:lnTo>
              </a:path>
            </a:pathLst>
          </a:custGeom>
          <a:gradFill rotWithShape="0">
            <a:gsLst>
              <a:gs pos="0">
                <a:schemeClr val="accent2"/>
              </a:gs>
              <a:gs pos="100000">
                <a:schemeClr val="bg1"/>
              </a:gs>
            </a:gsLst>
            <a:lin ang="0" scaled="1"/>
          </a:gradFill>
          <a:ln w="9525" cap="flat" cmpd="sng">
            <a:noFill/>
            <a:prstDash val="solid"/>
            <a:round/>
            <a:headEnd type="none" w="sm" len="sm"/>
            <a:tailEnd type="none" w="sm" len="sm"/>
          </a:ln>
          <a:effectLst/>
        </p:spPr>
        <p:txBody>
          <a:bodyPr/>
          <a:lstStyle/>
          <a:p>
            <a:pPr>
              <a:defRPr/>
            </a:pPr>
            <a:endParaRPr lang="es-ES"/>
          </a:p>
        </p:txBody>
      </p:sp>
      <p:sp>
        <p:nvSpPr>
          <p:cNvPr id="3082" name="Freeform 10"/>
          <p:cNvSpPr>
            <a:spLocks/>
          </p:cNvSpPr>
          <p:nvPr/>
        </p:nvSpPr>
        <p:spPr bwMode="white">
          <a:xfrm>
            <a:off x="0" y="-20638"/>
            <a:ext cx="4578350" cy="454026"/>
          </a:xfrm>
          <a:custGeom>
            <a:avLst/>
            <a:gdLst/>
            <a:ahLst/>
            <a:cxnLst>
              <a:cxn ang="0">
                <a:pos x="0" y="0"/>
              </a:cxn>
              <a:cxn ang="0">
                <a:pos x="0" y="285"/>
              </a:cxn>
              <a:cxn ang="0">
                <a:pos x="192" y="285"/>
              </a:cxn>
              <a:cxn ang="0">
                <a:pos x="384" y="282"/>
              </a:cxn>
              <a:cxn ang="0">
                <a:pos x="579" y="276"/>
              </a:cxn>
              <a:cxn ang="0">
                <a:pos x="789" y="267"/>
              </a:cxn>
              <a:cxn ang="0">
                <a:pos x="999" y="258"/>
              </a:cxn>
              <a:cxn ang="0">
                <a:pos x="1161" y="246"/>
              </a:cxn>
              <a:cxn ang="0">
                <a:pos x="1302" y="234"/>
              </a:cxn>
              <a:cxn ang="0">
                <a:pos x="1458" y="222"/>
              </a:cxn>
              <a:cxn ang="0">
                <a:pos x="1665" y="201"/>
              </a:cxn>
              <a:cxn ang="0">
                <a:pos x="1992" y="159"/>
              </a:cxn>
              <a:cxn ang="0">
                <a:pos x="2301" y="117"/>
              </a:cxn>
              <a:cxn ang="0">
                <a:pos x="2604" y="60"/>
              </a:cxn>
              <a:cxn ang="0">
                <a:pos x="2883" y="0"/>
              </a:cxn>
              <a:cxn ang="0">
                <a:pos x="0" y="0"/>
              </a:cxn>
            </a:cxnLst>
            <a:rect l="0" t="0" r="r" b="b"/>
            <a:pathLst>
              <a:path w="2884" h="286">
                <a:moveTo>
                  <a:pt x="0" y="0"/>
                </a:moveTo>
                <a:lnTo>
                  <a:pt x="0" y="285"/>
                </a:lnTo>
                <a:lnTo>
                  <a:pt x="192" y="285"/>
                </a:lnTo>
                <a:lnTo>
                  <a:pt x="384" y="282"/>
                </a:lnTo>
                <a:lnTo>
                  <a:pt x="579" y="276"/>
                </a:lnTo>
                <a:lnTo>
                  <a:pt x="789" y="267"/>
                </a:lnTo>
                <a:lnTo>
                  <a:pt x="999" y="258"/>
                </a:lnTo>
                <a:lnTo>
                  <a:pt x="1161" y="246"/>
                </a:lnTo>
                <a:lnTo>
                  <a:pt x="1302" y="234"/>
                </a:lnTo>
                <a:lnTo>
                  <a:pt x="1458" y="222"/>
                </a:lnTo>
                <a:lnTo>
                  <a:pt x="1665" y="201"/>
                </a:lnTo>
                <a:lnTo>
                  <a:pt x="1992" y="159"/>
                </a:lnTo>
                <a:lnTo>
                  <a:pt x="2301" y="117"/>
                </a:lnTo>
                <a:lnTo>
                  <a:pt x="2604" y="60"/>
                </a:lnTo>
                <a:lnTo>
                  <a:pt x="2883" y="0"/>
                </a:lnTo>
                <a:lnTo>
                  <a:pt x="0" y="0"/>
                </a:lnTo>
              </a:path>
            </a:pathLst>
          </a:custGeom>
          <a:gradFill rotWithShape="0">
            <a:gsLst>
              <a:gs pos="0">
                <a:schemeClr val="accent2"/>
              </a:gs>
              <a:gs pos="100000">
                <a:schemeClr val="bg1"/>
              </a:gs>
            </a:gsLst>
            <a:lin ang="0" scaled="1"/>
          </a:gradFill>
          <a:ln w="9525">
            <a:noFill/>
            <a:round/>
            <a:headEnd type="none" w="sm" len="sm"/>
            <a:tailEnd type="none" w="sm" len="sm"/>
          </a:ln>
          <a:effectLst/>
        </p:spPr>
        <p:txBody>
          <a:bodyPr/>
          <a:lstStyle/>
          <a:p>
            <a:pPr>
              <a:defRPr/>
            </a:pPr>
            <a:endParaRPr lang="es-ES"/>
          </a:p>
        </p:txBody>
      </p:sp>
      <p:sp>
        <p:nvSpPr>
          <p:cNvPr id="18443" name="Rectangle 11"/>
          <p:cNvSpPr>
            <a:spLocks noGrp="1" noChangeArrowheads="1"/>
          </p:cNvSpPr>
          <p:nvPr>
            <p:ph type="title"/>
          </p:nvPr>
        </p:nvSpPr>
        <p:spPr bwMode="auto">
          <a:xfrm>
            <a:off x="685800" y="609600"/>
            <a:ext cx="77724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Haga clic para modificar el estilo de título del patrón</a:t>
            </a:r>
          </a:p>
        </p:txBody>
      </p:sp>
      <p:sp>
        <p:nvSpPr>
          <p:cNvPr id="18444" name="Rectangle 12"/>
          <p:cNvSpPr>
            <a:spLocks noGrp="1" noChangeArrowheads="1"/>
          </p:cNvSpPr>
          <p:nvPr>
            <p:ph type="body" idx="1"/>
          </p:nvPr>
        </p:nvSpPr>
        <p:spPr bwMode="auto">
          <a:xfrm>
            <a:off x="685800" y="1981200"/>
            <a:ext cx="77724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Haga clic para modificar el estilo de texto del patrón</a:t>
            </a:r>
          </a:p>
          <a:p>
            <a:pPr lvl="1"/>
            <a:r>
              <a:rPr lang="en-US"/>
              <a:t>Segundo nivel</a:t>
            </a:r>
          </a:p>
          <a:p>
            <a:pPr lvl="2"/>
            <a:r>
              <a:rPr lang="en-US"/>
              <a:t>Tercer nivel</a:t>
            </a:r>
          </a:p>
          <a:p>
            <a:pPr lvl="3"/>
            <a:r>
              <a:rPr lang="en-US"/>
              <a:t>Cuarto nivel</a:t>
            </a:r>
          </a:p>
          <a:p>
            <a:pPr lvl="4"/>
            <a:r>
              <a:rPr lang="en-US"/>
              <a:t>Quinto nivel</a:t>
            </a:r>
          </a:p>
        </p:txBody>
      </p:sp>
      <p:sp>
        <p:nvSpPr>
          <p:cNvPr id="3085" name="Rectangle 13"/>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US"/>
          </a:p>
        </p:txBody>
      </p:sp>
      <p:sp>
        <p:nvSpPr>
          <p:cNvPr id="3086" name="Rectangle 14"/>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p>
        </p:txBody>
      </p:sp>
      <p:sp>
        <p:nvSpPr>
          <p:cNvPr id="3087" name="Rectangle 15"/>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vl1pPr>
          </a:lstStyle>
          <a:p>
            <a:pPr>
              <a:defRPr/>
            </a:pPr>
            <a:fld id="{8CA1B4E1-8CF9-4A49-8469-92B2899D5F4D}" type="slidenum">
              <a:rPr lang="en-US"/>
              <a:pPr>
                <a:defRPr/>
              </a:pPr>
              <a:t>‹Nº›</a:t>
            </a:fld>
            <a:endParaRPr lang="en-US"/>
          </a:p>
        </p:txBody>
      </p:sp>
    </p:spTree>
  </p:cSld>
  <p:clrMap bg1="dk2" tx1="lt1" bg2="dk1" tx2="lt2" accent1="accent1" accent2="accent2" accent3="accent3" accent4="accent4" accent5="accent5" accent6="accent6" hlink="hlink" folHlink="folHlink"/>
  <p:sldLayoutIdLst>
    <p:sldLayoutId id="2147483803" r:id="rId1"/>
    <p:sldLayoutId id="2147483804" r:id="rId2"/>
    <p:sldLayoutId id="2147483791" r:id="rId3"/>
    <p:sldLayoutId id="2147483792" r:id="rId4"/>
    <p:sldLayoutId id="2147483793" r:id="rId5"/>
    <p:sldLayoutId id="2147483794" r:id="rId6"/>
    <p:sldLayoutId id="2147483795" r:id="rId7"/>
    <p:sldLayoutId id="2147483796" r:id="rId8"/>
    <p:sldLayoutId id="2147483797" r:id="rId9"/>
    <p:sldLayoutId id="2147483798" r:id="rId10"/>
    <p:sldLayoutId id="2147483799" r:id="rId11"/>
    <p:sldLayoutId id="2147483800" r:id="rId12"/>
    <p:sldLayoutId id="2147483801" r:id="rId13"/>
    <p:sldLayoutId id="2147483802" r:id="rId14"/>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1000"/>
                                  </p:stCondLst>
                                  <p:childTnLst>
                                    <p:set>
                                      <p:cBhvr>
                                        <p:cTn id="6" dur="1" fill="hold">
                                          <p:stCondLst>
                                            <p:cond delay="0"/>
                                          </p:stCondLst>
                                        </p:cTn>
                                        <p:tgtEl>
                                          <p:spTgt spid="3074"/>
                                        </p:tgtEl>
                                        <p:attrNameLst>
                                          <p:attrName>style.visibility</p:attrName>
                                        </p:attrNameLst>
                                      </p:cBhvr>
                                      <p:to>
                                        <p:strVal val="visible"/>
                                      </p:to>
                                    </p:set>
                                    <p:anim calcmode="lin" valueType="num">
                                      <p:cBhvr additive="base">
                                        <p:cTn id="7" dur="500" fill="hold"/>
                                        <p:tgtEl>
                                          <p:spTgt spid="3074"/>
                                        </p:tgtEl>
                                        <p:attrNameLst>
                                          <p:attrName>ppt_x</p:attrName>
                                        </p:attrNameLst>
                                      </p:cBhvr>
                                      <p:tavLst>
                                        <p:tav tm="0">
                                          <p:val>
                                            <p:strVal val="0-#ppt_w/2"/>
                                          </p:val>
                                        </p:tav>
                                        <p:tav tm="100000">
                                          <p:val>
                                            <p:strVal val="#ppt_x"/>
                                          </p:val>
                                        </p:tav>
                                      </p:tavLst>
                                    </p:anim>
                                    <p:anim calcmode="lin" valueType="num">
                                      <p:cBhvr additive="base">
                                        <p:cTn id="8" dur="500" fill="hold"/>
                                        <p:tgtEl>
                                          <p:spTgt spid="3074"/>
                                        </p:tgtEl>
                                        <p:attrNameLst>
                                          <p:attrName>ppt_y</p:attrName>
                                        </p:attrNameLst>
                                      </p:cBhvr>
                                      <p:tavLst>
                                        <p:tav tm="0">
                                          <p:val>
                                            <p:strVal val="#ppt_y"/>
                                          </p:val>
                                        </p:tav>
                                        <p:tav tm="100000">
                                          <p:val>
                                            <p:strVal val="#ppt_y"/>
                                          </p:val>
                                        </p:tav>
                                      </p:tavLst>
                                    </p:anim>
                                  </p:childTnLst>
                                  <p:subTnLst>
                                    <p:set>
                                      <p:cBhvr override="childStyle">
                                        <p:cTn dur="1" fill="hold" display="0" masterRel="sameClick" afterEffect="1">
                                          <p:stCondLst>
                                            <p:cond evt="end" delay="0">
                                              <p:tn val="5"/>
                                            </p:cond>
                                          </p:stCondLst>
                                        </p:cTn>
                                        <p:tgtEl>
                                          <p:spTgt spid="3074"/>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4" grpId="0" animBg="1"/>
    </p:bldLst>
  </p:timing>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eaLnBrk="0" fontAlgn="base" hangingPunct="0">
        <a:spcBef>
          <a:spcPct val="0"/>
        </a:spcBef>
        <a:spcAft>
          <a:spcPct val="0"/>
        </a:spcAft>
        <a:defRPr sz="4400">
          <a:solidFill>
            <a:schemeClr val="tx2"/>
          </a:solidFill>
          <a:latin typeface="Times New Roman" pitchFamily="18" charset="0"/>
        </a:defRPr>
      </a:lvl6pPr>
      <a:lvl7pPr marL="914400" algn="ctr" rtl="0" eaLnBrk="0" fontAlgn="base" hangingPunct="0">
        <a:spcBef>
          <a:spcPct val="0"/>
        </a:spcBef>
        <a:spcAft>
          <a:spcPct val="0"/>
        </a:spcAft>
        <a:defRPr sz="4400">
          <a:solidFill>
            <a:schemeClr val="tx2"/>
          </a:solidFill>
          <a:latin typeface="Times New Roman" pitchFamily="18" charset="0"/>
        </a:defRPr>
      </a:lvl7pPr>
      <a:lvl8pPr marL="1371600" algn="ctr" rtl="0" eaLnBrk="0" fontAlgn="base" hangingPunct="0">
        <a:spcBef>
          <a:spcPct val="0"/>
        </a:spcBef>
        <a:spcAft>
          <a:spcPct val="0"/>
        </a:spcAft>
        <a:defRPr sz="4400">
          <a:solidFill>
            <a:schemeClr val="tx2"/>
          </a:solidFill>
          <a:latin typeface="Times New Roman" pitchFamily="18" charset="0"/>
        </a:defRPr>
      </a:lvl8pPr>
      <a:lvl9pPr marL="1828800" algn="ctr" rtl="0" eaLnBrk="0" fontAlgn="base" hangingPunct="0">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themeOverride" Target="../theme/themeOverride6.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themeOverride" Target="../theme/themeOverride7.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themeOverride" Target="../theme/themeOverride8.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themeOverride" Target="../theme/themeOverride9.xml"/><Relationship Id="rId5" Type="http://schemas.openxmlformats.org/officeDocument/2006/relationships/image" Target="../media/image3.png"/><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24.xml"/><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2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oleObject" Target="../embeddings/oleObject2.bin"/><Relationship Id="rId7" Type="http://schemas.openxmlformats.org/officeDocument/2006/relationships/image" Target="../media/image12.png"/><Relationship Id="rId12" Type="http://schemas.openxmlformats.org/officeDocument/2006/relationships/image" Target="../media/image17.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11.png"/><Relationship Id="rId11" Type="http://schemas.openxmlformats.org/officeDocument/2006/relationships/image" Target="../media/image16.jp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9.wmf"/><Relationship Id="rId9" Type="http://schemas.openxmlformats.org/officeDocument/2006/relationships/image" Target="../media/image14.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notesSlide" Target="../notesSlides/notesSlide31.xml"/><Relationship Id="rId1" Type="http://schemas.openxmlformats.org/officeDocument/2006/relationships/slideLayout" Target="../slideLayouts/slideLayout6.xml"/><Relationship Id="rId4" Type="http://schemas.openxmlformats.org/officeDocument/2006/relationships/image" Target="../media/image19.png"/></Relationships>
</file>

<file path=ppt/slides/_rels/slide32.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notesSlide" Target="../notesSlides/notesSlide32.xml"/><Relationship Id="rId1" Type="http://schemas.openxmlformats.org/officeDocument/2006/relationships/slideLayout" Target="../slideLayouts/slideLayout6.xml"/><Relationship Id="rId6" Type="http://schemas.openxmlformats.org/officeDocument/2006/relationships/image" Target="../media/image21.png"/><Relationship Id="rId5" Type="http://schemas.openxmlformats.org/officeDocument/2006/relationships/oleObject" Target="../embeddings/oleObject5.bin"/><Relationship Id="rId4" Type="http://schemas.openxmlformats.org/officeDocument/2006/relationships/image" Target="../media/image20.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notesSlide" Target="../notesSlides/notesSlide34.xml"/><Relationship Id="rId1" Type="http://schemas.openxmlformats.org/officeDocument/2006/relationships/slideLayout" Target="../slideLayouts/slideLayout6.xml"/><Relationship Id="rId4" Type="http://schemas.openxmlformats.org/officeDocument/2006/relationships/image" Target="../media/image22.wmf"/></Relationships>
</file>

<file path=ppt/slides/_rels/slide35.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notesSlide" Target="../notesSlides/notesSlide35.xml"/><Relationship Id="rId1" Type="http://schemas.openxmlformats.org/officeDocument/2006/relationships/slideLayout" Target="../slideLayouts/slideLayout6.xml"/><Relationship Id="rId4" Type="http://schemas.openxmlformats.org/officeDocument/2006/relationships/image" Target="../media/image23.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notesSlide" Target="../notesSlides/notesSlide37.xml"/><Relationship Id="rId1" Type="http://schemas.openxmlformats.org/officeDocument/2006/relationships/slideLayout" Target="../slideLayouts/slideLayout6.xml"/><Relationship Id="rId4" Type="http://schemas.openxmlformats.org/officeDocument/2006/relationships/image" Target="../media/image24.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4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2.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jp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hyperlink" Target="http://en.wikipedia.org/wiki/File:Rj45plug-8p8c.png" TargetMode="External"/><Relationship Id="rId1" Type="http://schemas.openxmlformats.org/officeDocument/2006/relationships/slideLayout" Target="../slideLayouts/slideLayout2.xml"/><Relationship Id="rId4" Type="http://schemas.openxmlformats.org/officeDocument/2006/relationships/image" Target="../media/image34.jpeg"/></Relationships>
</file>

<file path=ppt/slides/_rels/slide49.xml.rels><?xml version="1.0" encoding="UTF-8" standalone="yes"?>
<Relationships xmlns="http://schemas.openxmlformats.org/package/2006/relationships"><Relationship Id="rId3" Type="http://schemas.openxmlformats.org/officeDocument/2006/relationships/image" Target="../media/image35.jpeg"/><Relationship Id="rId7" Type="http://schemas.openxmlformats.org/officeDocument/2006/relationships/image" Target="../media/image37.png"/><Relationship Id="rId2" Type="http://schemas.openxmlformats.org/officeDocument/2006/relationships/notesSlide" Target="../notesSlides/notesSlide48.xml"/><Relationship Id="rId1" Type="http://schemas.openxmlformats.org/officeDocument/2006/relationships/slideLayout" Target="../slideLayouts/slideLayout6.xml"/><Relationship Id="rId6" Type="http://schemas.openxmlformats.org/officeDocument/2006/relationships/oleObject" Target="../embeddings/oleObject10.bin"/><Relationship Id="rId5" Type="http://schemas.openxmlformats.org/officeDocument/2006/relationships/image" Target="../media/image36.png"/><Relationship Id="rId4" Type="http://schemas.openxmlformats.org/officeDocument/2006/relationships/oleObject" Target="../embeddings/oleObject9.bin"/></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50.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oleObject" Target="../embeddings/oleObject12.bin"/><Relationship Id="rId4" Type="http://schemas.openxmlformats.org/officeDocument/2006/relationships/image" Target="../media/image37.png"/></Relationships>
</file>

<file path=ppt/slides/_rels/slide51.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notesSlide" Target="../notesSlides/notesSlide50.xml"/><Relationship Id="rId1" Type="http://schemas.openxmlformats.org/officeDocument/2006/relationships/slideLayout" Target="../slideLayouts/slideLayout14.xml"/><Relationship Id="rId6" Type="http://schemas.openxmlformats.org/officeDocument/2006/relationships/image" Target="../media/image39.png"/><Relationship Id="rId5" Type="http://schemas.openxmlformats.org/officeDocument/2006/relationships/oleObject" Target="../embeddings/oleObject14.bin"/><Relationship Id="rId4" Type="http://schemas.openxmlformats.org/officeDocument/2006/relationships/image" Target="../media/image38.png"/></Relationships>
</file>

<file path=ppt/slides/_rels/slide5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1.xml"/><Relationship Id="rId1" Type="http://schemas.openxmlformats.org/officeDocument/2006/relationships/slideLayout" Target="../slideLayouts/slideLayout7.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53.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notesSlide" Target="../notesSlides/notesSlide52.xml"/><Relationship Id="rId1" Type="http://schemas.openxmlformats.org/officeDocument/2006/relationships/slideLayout" Target="../slideLayouts/slideLayout6.xml"/><Relationship Id="rId4" Type="http://schemas.openxmlformats.org/officeDocument/2006/relationships/image" Target="../media/image44.png"/></Relationships>
</file>

<file path=ppt/slides/_rels/slide54.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notesSlide" Target="../notesSlides/notesSlide53.xml"/><Relationship Id="rId1" Type="http://schemas.openxmlformats.org/officeDocument/2006/relationships/slideLayout" Target="../slideLayouts/slideLayout6.xml"/><Relationship Id="rId6" Type="http://schemas.openxmlformats.org/officeDocument/2006/relationships/image" Target="../media/image46.png"/><Relationship Id="rId5" Type="http://schemas.openxmlformats.org/officeDocument/2006/relationships/oleObject" Target="../embeddings/oleObject17.bin"/><Relationship Id="rId4" Type="http://schemas.openxmlformats.org/officeDocument/2006/relationships/image" Target="../media/image45.png"/></Relationships>
</file>

<file path=ppt/slides/_rels/slide5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 Id="rId5" Type="http://schemas.openxmlformats.org/officeDocument/2006/relationships/image" Target="../media/image50.png"/><Relationship Id="rId4" Type="http://schemas.openxmlformats.org/officeDocument/2006/relationships/image" Target="../media/image49.png"/></Relationships>
</file>

<file path=ppt/slides/_rels/slide5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 Id="rId4" Type="http://schemas.openxmlformats.org/officeDocument/2006/relationships/image" Target="../media/image53.pn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notesSlide" Target="../notesSlides/notesSlide56.xml"/><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6.png"/><Relationship Id="rId10" Type="http://schemas.openxmlformats.org/officeDocument/2006/relationships/image" Target="../media/image61.tiff"/><Relationship Id="rId4" Type="http://schemas.openxmlformats.org/officeDocument/2006/relationships/image" Target="../media/image55.png"/><Relationship Id="rId9" Type="http://schemas.openxmlformats.org/officeDocument/2006/relationships/image" Target="../media/image60.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60.xml.rels><?xml version="1.0" encoding="UTF-8" standalone="yes"?>
<Relationships xmlns="http://schemas.openxmlformats.org/package/2006/relationships"><Relationship Id="rId3" Type="http://schemas.openxmlformats.org/officeDocument/2006/relationships/image" Target="../media/image62.wmf"/><Relationship Id="rId2" Type="http://schemas.openxmlformats.org/officeDocument/2006/relationships/oleObject" Target="../embeddings/oleObject18.bin"/><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hemeOverride" Target="../theme/themeOverride3.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themeOverride" Target="../theme/themeOverride4.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hemeOverride" Target="../theme/themeOverride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Rectangle 1026"/>
          <p:cNvSpPr>
            <a:spLocks noGrp="1" noChangeArrowheads="1"/>
          </p:cNvSpPr>
          <p:nvPr>
            <p:ph type="subTitle" idx="4294967295"/>
          </p:nvPr>
        </p:nvSpPr>
        <p:spPr>
          <a:xfrm>
            <a:off x="1331640" y="4005064"/>
            <a:ext cx="6400800" cy="1657350"/>
          </a:xfrm>
          <a:solidFill>
            <a:schemeClr val="bg1">
              <a:lumMod val="20000"/>
              <a:lumOff val="80000"/>
            </a:schemeClr>
          </a:solidFill>
          <a:ln w="76200">
            <a:solidFill>
              <a:schemeClr val="hlink"/>
            </a:solidFill>
          </a:ln>
        </p:spPr>
        <p:txBody>
          <a:bodyPr/>
          <a:lstStyle/>
          <a:p>
            <a:pPr marL="0" indent="0" algn="ctr">
              <a:buFontTx/>
              <a:buNone/>
            </a:pPr>
            <a:r>
              <a:rPr lang="es-AR" sz="4000" b="1" i="1" u="sng" dirty="0">
                <a:solidFill>
                  <a:srgbClr val="333399"/>
                </a:solidFill>
                <a:latin typeface="Arial" pitchFamily="34" charset="0"/>
              </a:rPr>
              <a:t>Unidad 2</a:t>
            </a:r>
          </a:p>
          <a:p>
            <a:pPr marL="0" indent="0" algn="ctr">
              <a:buFontTx/>
              <a:buNone/>
            </a:pPr>
            <a:r>
              <a:rPr lang="es-AR" sz="4000" b="1" i="1" u="sng" dirty="0">
                <a:solidFill>
                  <a:srgbClr val="333399"/>
                </a:solidFill>
                <a:latin typeface="Arial" pitchFamily="34" charset="0"/>
              </a:rPr>
              <a:t>2023</a:t>
            </a:r>
          </a:p>
        </p:txBody>
      </p:sp>
      <p:sp>
        <p:nvSpPr>
          <p:cNvPr id="199683" name="Rectangle 1027"/>
          <p:cNvSpPr>
            <a:spLocks noGrp="1" noChangeArrowheads="1"/>
          </p:cNvSpPr>
          <p:nvPr>
            <p:ph type="ctrTitle" idx="4294967295"/>
          </p:nvPr>
        </p:nvSpPr>
        <p:spPr>
          <a:xfrm>
            <a:off x="684212" y="332657"/>
            <a:ext cx="8136259" cy="3024336"/>
          </a:xfrm>
          <a:solidFill>
            <a:schemeClr val="bg1">
              <a:lumMod val="20000"/>
              <a:lumOff val="80000"/>
            </a:schemeClr>
          </a:solidFill>
          <a:ln w="76200" cap="flat" algn="ctr">
            <a:solidFill>
              <a:schemeClr val="hlink"/>
            </a:solidFill>
          </a:ln>
        </p:spPr>
        <p:txBody>
          <a:bodyPr anchor="t"/>
          <a:lstStyle/>
          <a:p>
            <a:pPr>
              <a:spcBef>
                <a:spcPct val="20000"/>
              </a:spcBef>
            </a:pPr>
            <a:r>
              <a:rPr lang="es-AR" sz="5400" b="1" i="1" u="sng" dirty="0">
                <a:solidFill>
                  <a:srgbClr val="333399"/>
                </a:solidFill>
                <a:latin typeface="Arial" charset="0"/>
              </a:rPr>
              <a:t>Tecnología de Redes 2634</a:t>
            </a:r>
            <a:br>
              <a:rPr lang="es-AR" sz="5400" b="1" i="1" u="sng" dirty="0">
                <a:solidFill>
                  <a:srgbClr val="333399"/>
                </a:solidFill>
                <a:latin typeface="Arial" charset="0"/>
              </a:rPr>
            </a:br>
            <a:r>
              <a:rPr lang="es-AR" b="1" i="1" u="sng" dirty="0">
                <a:solidFill>
                  <a:srgbClr val="333399"/>
                </a:solidFill>
                <a:latin typeface="Arial" charset="0"/>
              </a:rPr>
              <a:t>Introducción a las Comunicaciones 3007</a:t>
            </a:r>
            <a:endParaRPr lang="es-AR" b="1" i="1" u="sng" dirty="0">
              <a:solidFill>
                <a:srgbClr val="333399"/>
              </a:solidFill>
              <a:latin typeface="Arial"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2"/>
          <p:cNvSpPr>
            <a:spLocks noGrp="1" noChangeArrowheads="1"/>
          </p:cNvSpPr>
          <p:nvPr>
            <p:ph type="title"/>
          </p:nvPr>
        </p:nvSpPr>
        <p:spPr>
          <a:xfrm>
            <a:off x="609600" y="0"/>
            <a:ext cx="8153400" cy="1524000"/>
          </a:xfrm>
          <a:solidFill>
            <a:schemeClr val="bg1">
              <a:lumMod val="75000"/>
            </a:schemeClr>
          </a:solidFill>
          <a:ln w="76200">
            <a:solidFill>
              <a:schemeClr val="accent2">
                <a:lumMod val="50000"/>
                <a:lumOff val="50000"/>
              </a:schemeClr>
            </a:solidFill>
          </a:ln>
        </p:spPr>
        <p:txBody>
          <a:bodyPr/>
          <a:lstStyle/>
          <a:p>
            <a:pPr>
              <a:defRPr/>
            </a:pPr>
            <a:r>
              <a:rPr lang="es-ES_tradnl" b="1" i="1">
                <a:solidFill>
                  <a:schemeClr val="tx1"/>
                </a:solidFill>
                <a:effectLst>
                  <a:outerShdw blurRad="38100" dist="38100" dir="2700000" algn="tl">
                    <a:srgbClr val="000000"/>
                  </a:outerShdw>
                </a:effectLst>
                <a:latin typeface="Arial" charset="0"/>
              </a:rPr>
              <a:t>ESPECIFICACIONES </a:t>
            </a:r>
            <a:br>
              <a:rPr lang="es-ES_tradnl" b="1" i="1">
                <a:solidFill>
                  <a:schemeClr val="tx1"/>
                </a:solidFill>
                <a:effectLst>
                  <a:outerShdw blurRad="38100" dist="38100" dir="2700000" algn="tl">
                    <a:srgbClr val="000000"/>
                  </a:outerShdw>
                </a:effectLst>
                <a:latin typeface="Arial" charset="0"/>
              </a:rPr>
            </a:br>
            <a:r>
              <a:rPr lang="es-ES_tradnl" b="1" i="1">
                <a:solidFill>
                  <a:schemeClr val="tx1"/>
                </a:solidFill>
                <a:effectLst>
                  <a:outerShdw blurRad="38100" dist="38100" dir="2700000" algn="tl">
                    <a:srgbClr val="000000"/>
                  </a:outerShdw>
                </a:effectLst>
                <a:latin typeface="Arial" charset="0"/>
              </a:rPr>
              <a:t>IEEE 802.11 Wirless</a:t>
            </a:r>
            <a:endParaRPr lang="es-ES_tradnl" sz="3200" b="1" i="1">
              <a:solidFill>
                <a:schemeClr val="tx1"/>
              </a:solidFill>
              <a:effectLst>
                <a:outerShdw blurRad="38100" dist="38100" dir="2700000" algn="tl">
                  <a:srgbClr val="000000"/>
                </a:outerShdw>
              </a:effectLst>
              <a:latin typeface="Arial" charset="0"/>
            </a:endParaRPr>
          </a:p>
        </p:txBody>
      </p:sp>
      <p:sp>
        <p:nvSpPr>
          <p:cNvPr id="180227" name="Rectangle 3"/>
          <p:cNvSpPr>
            <a:spLocks noGrp="1" noChangeArrowheads="1"/>
          </p:cNvSpPr>
          <p:nvPr>
            <p:ph type="body" idx="1"/>
          </p:nvPr>
        </p:nvSpPr>
        <p:spPr>
          <a:xfrm>
            <a:off x="457200" y="2420888"/>
            <a:ext cx="8458200" cy="3312368"/>
          </a:xfrm>
          <a:solidFill>
            <a:schemeClr val="bg1">
              <a:lumMod val="75000"/>
            </a:schemeClr>
          </a:solidFill>
          <a:ln w="76200">
            <a:solidFill>
              <a:schemeClr val="accent2">
                <a:lumMod val="50000"/>
                <a:lumOff val="50000"/>
              </a:schemeClr>
            </a:solidFill>
          </a:ln>
        </p:spPr>
        <p:txBody>
          <a:bodyPr/>
          <a:lstStyle/>
          <a:p>
            <a:pPr marL="990600" lvl="1" indent="-533400">
              <a:defRPr/>
            </a:pPr>
            <a:r>
              <a:rPr lang="es-ES_tradnl" sz="4000" i="1" dirty="0">
                <a:effectLst>
                  <a:outerShdw blurRad="38100" dist="38100" dir="2700000" algn="tl">
                    <a:srgbClr val="000000"/>
                  </a:outerShdw>
                </a:effectLst>
                <a:latin typeface="Arial" charset="0"/>
              </a:rPr>
              <a:t>802.11b </a:t>
            </a:r>
            <a:r>
              <a:rPr lang="es-ES_tradnl" sz="4000" i="1" dirty="0">
                <a:effectLst>
                  <a:outerShdw blurRad="38100" dist="38100" dir="2700000" algn="tl">
                    <a:srgbClr val="000000"/>
                  </a:outerShdw>
                </a:effectLst>
                <a:latin typeface="Arial" charset="0"/>
                <a:sym typeface="Wingdings 3" pitchFamily="18" charset="2"/>
              </a:rPr>
              <a:t> 11 Mbps (1999)</a:t>
            </a:r>
            <a:endParaRPr lang="es-ES_tradnl" sz="4000" i="1" dirty="0">
              <a:effectLst>
                <a:outerShdw blurRad="38100" dist="38100" dir="2700000" algn="tl">
                  <a:srgbClr val="000000"/>
                </a:outerShdw>
              </a:effectLst>
              <a:latin typeface="Arial" charset="0"/>
            </a:endParaRPr>
          </a:p>
          <a:p>
            <a:pPr marL="990600" lvl="1" indent="-533400">
              <a:defRPr/>
            </a:pPr>
            <a:r>
              <a:rPr lang="es-ES_tradnl" sz="4000" i="1" dirty="0">
                <a:effectLst>
                  <a:outerShdw blurRad="38100" dist="38100" dir="2700000" algn="tl">
                    <a:srgbClr val="000000"/>
                  </a:outerShdw>
                </a:effectLst>
                <a:latin typeface="Arial" charset="0"/>
                <a:sym typeface="Wingdings 3" pitchFamily="18" charset="2"/>
              </a:rPr>
              <a:t>802.11a  54 Mbps (1999)</a:t>
            </a:r>
            <a:endParaRPr lang="es-ES_tradnl" sz="4000" i="1" dirty="0">
              <a:effectLst>
                <a:outerShdw blurRad="38100" dist="38100" dir="2700000" algn="tl">
                  <a:srgbClr val="000000"/>
                </a:outerShdw>
              </a:effectLst>
              <a:latin typeface="Arial" charset="0"/>
            </a:endParaRPr>
          </a:p>
          <a:p>
            <a:pPr marL="990600" lvl="1" indent="-533400">
              <a:defRPr/>
            </a:pPr>
            <a:r>
              <a:rPr lang="es-ES_tradnl" sz="4000" i="1" dirty="0">
                <a:effectLst>
                  <a:outerShdw blurRad="38100" dist="38100" dir="2700000" algn="tl">
                    <a:srgbClr val="000000"/>
                  </a:outerShdw>
                </a:effectLst>
                <a:latin typeface="Arial" charset="0"/>
              </a:rPr>
              <a:t>802.11g</a:t>
            </a:r>
            <a:r>
              <a:rPr lang="es-ES_tradnl" sz="4000" i="1" dirty="0">
                <a:effectLst>
                  <a:outerShdw blurRad="38100" dist="38100" dir="2700000" algn="tl">
                    <a:srgbClr val="000000"/>
                  </a:outerShdw>
                </a:effectLst>
                <a:latin typeface="Arial" charset="0"/>
                <a:sym typeface="Wingdings 3" pitchFamily="18" charset="2"/>
              </a:rPr>
              <a:t> 54 Mbps (2003)</a:t>
            </a:r>
          </a:p>
          <a:p>
            <a:pPr marL="990600" lvl="1" indent="-533400">
              <a:defRPr/>
            </a:pPr>
            <a:r>
              <a:rPr lang="es-ES_tradnl" sz="4000" i="1" dirty="0">
                <a:effectLst>
                  <a:outerShdw blurRad="38100" dist="38100" dir="2700000" algn="tl">
                    <a:srgbClr val="000000"/>
                  </a:outerShdw>
                </a:effectLst>
                <a:latin typeface="Arial" charset="0"/>
              </a:rPr>
              <a:t>802.11n</a:t>
            </a:r>
            <a:r>
              <a:rPr lang="es-ES_tradnl" sz="4000" i="1" dirty="0">
                <a:effectLst>
                  <a:outerShdw blurRad="38100" dist="38100" dir="2700000" algn="tl">
                    <a:srgbClr val="000000"/>
                  </a:outerShdw>
                </a:effectLst>
                <a:latin typeface="Arial" charset="0"/>
                <a:sym typeface="Wingdings 3" pitchFamily="18" charset="2"/>
              </a:rPr>
              <a:t> 600 Mbps (2009)</a:t>
            </a:r>
            <a:endParaRPr lang="es-ES_tradnl" sz="4000" i="1" dirty="0">
              <a:effectLst>
                <a:outerShdw blurRad="38100" dist="38100" dir="2700000" algn="tl">
                  <a:srgbClr val="000000"/>
                </a:outerShdw>
              </a:effectLst>
              <a:latin typeface="Arial" charset="0"/>
            </a:endParaRPr>
          </a:p>
          <a:p>
            <a:pPr marL="990600" lvl="1" indent="-533400">
              <a:defRPr/>
            </a:pPr>
            <a:endParaRPr lang="es-ES_tradnl" sz="4000" i="1" dirty="0">
              <a:effectLst>
                <a:outerShdw blurRad="38100" dist="38100" dir="2700000" algn="tl">
                  <a:srgbClr val="000000"/>
                </a:outerShdw>
              </a:effectLst>
              <a:latin typeface="Arial" charset="0"/>
            </a:endParaRPr>
          </a:p>
          <a:p>
            <a:pPr marL="990600" lvl="1" indent="-533400">
              <a:defRPr/>
            </a:pPr>
            <a:endParaRPr lang="es-ES_tradnl" b="1" i="1" dirty="0">
              <a:effectLst>
                <a:outerShdw blurRad="38100" dist="38100" dir="2700000" algn="tl">
                  <a:srgbClr val="000000"/>
                </a:outerShdw>
              </a:effectLst>
              <a:latin typeface="Arial" charset="0"/>
            </a:endParaRPr>
          </a:p>
          <a:p>
            <a:pPr marL="990600" lvl="1" indent="-533400">
              <a:defRPr/>
            </a:pPr>
            <a:endParaRPr lang="es-ES_tradnl" b="1" dirty="0"/>
          </a:p>
        </p:txBody>
      </p:sp>
    </p:spTree>
  </p:cSld>
  <p:clrMapOvr>
    <a:overrideClrMapping bg1="dk2" tx1="lt1" bg2="dk1"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2"/>
          <p:cNvSpPr>
            <a:spLocks noGrp="1" noChangeArrowheads="1"/>
          </p:cNvSpPr>
          <p:nvPr>
            <p:ph type="title"/>
          </p:nvPr>
        </p:nvSpPr>
        <p:spPr>
          <a:xfrm>
            <a:off x="609600" y="0"/>
            <a:ext cx="8153400" cy="1524000"/>
          </a:xfrm>
          <a:solidFill>
            <a:schemeClr val="bg1">
              <a:lumMod val="75000"/>
            </a:schemeClr>
          </a:solidFill>
          <a:ln w="76200">
            <a:solidFill>
              <a:schemeClr val="accent2">
                <a:lumMod val="50000"/>
                <a:lumOff val="50000"/>
              </a:schemeClr>
            </a:solidFill>
          </a:ln>
        </p:spPr>
        <p:txBody>
          <a:bodyPr/>
          <a:lstStyle/>
          <a:p>
            <a:pPr>
              <a:defRPr/>
            </a:pPr>
            <a:r>
              <a:rPr lang="es-ES_tradnl" b="1" i="1">
                <a:solidFill>
                  <a:schemeClr val="tx1"/>
                </a:solidFill>
                <a:effectLst>
                  <a:outerShdw blurRad="38100" dist="38100" dir="2700000" algn="tl">
                    <a:srgbClr val="000000"/>
                  </a:outerShdw>
                </a:effectLst>
                <a:latin typeface="Arial" charset="0"/>
              </a:rPr>
              <a:t>ESPECIFICACIONES </a:t>
            </a:r>
            <a:br>
              <a:rPr lang="es-ES_tradnl" b="1" i="1">
                <a:solidFill>
                  <a:schemeClr val="tx1"/>
                </a:solidFill>
                <a:effectLst>
                  <a:outerShdw blurRad="38100" dist="38100" dir="2700000" algn="tl">
                    <a:srgbClr val="000000"/>
                  </a:outerShdw>
                </a:effectLst>
                <a:latin typeface="Arial" charset="0"/>
              </a:rPr>
            </a:br>
            <a:r>
              <a:rPr lang="es-ES_tradnl" b="1" i="1">
                <a:solidFill>
                  <a:schemeClr val="tx1"/>
                </a:solidFill>
                <a:effectLst>
                  <a:outerShdw blurRad="38100" dist="38100" dir="2700000" algn="tl">
                    <a:srgbClr val="000000"/>
                  </a:outerShdw>
                </a:effectLst>
                <a:latin typeface="Arial" charset="0"/>
              </a:rPr>
              <a:t>IEEE 802.11 Wirless</a:t>
            </a:r>
            <a:endParaRPr lang="es-ES_tradnl" sz="3200" b="1" i="1">
              <a:solidFill>
                <a:schemeClr val="tx1"/>
              </a:solidFill>
              <a:effectLst>
                <a:outerShdw blurRad="38100" dist="38100" dir="2700000" algn="tl">
                  <a:srgbClr val="000000"/>
                </a:outerShdw>
              </a:effectLst>
              <a:latin typeface="Arial" charset="0"/>
            </a:endParaRPr>
          </a:p>
        </p:txBody>
      </p:sp>
      <p:sp>
        <p:nvSpPr>
          <p:cNvPr id="180227" name="Rectangle 3"/>
          <p:cNvSpPr>
            <a:spLocks noGrp="1" noChangeArrowheads="1"/>
          </p:cNvSpPr>
          <p:nvPr>
            <p:ph type="body" idx="1"/>
          </p:nvPr>
        </p:nvSpPr>
        <p:spPr>
          <a:xfrm>
            <a:off x="107504" y="1700808"/>
            <a:ext cx="9036496" cy="4824536"/>
          </a:xfrm>
          <a:solidFill>
            <a:schemeClr val="bg1">
              <a:lumMod val="75000"/>
            </a:schemeClr>
          </a:solidFill>
          <a:ln w="76200">
            <a:solidFill>
              <a:schemeClr val="accent2">
                <a:lumMod val="50000"/>
                <a:lumOff val="50000"/>
              </a:schemeClr>
            </a:solidFill>
          </a:ln>
        </p:spPr>
        <p:txBody>
          <a:bodyPr/>
          <a:lstStyle/>
          <a:p>
            <a:pPr marL="990600" lvl="1" indent="-533400">
              <a:defRPr/>
            </a:pPr>
            <a:r>
              <a:rPr lang="es-ES_tradnl" sz="3600" i="1" dirty="0">
                <a:effectLst>
                  <a:outerShdw blurRad="38100" dist="38100" dir="2700000" algn="tl">
                    <a:srgbClr val="000000"/>
                  </a:outerShdw>
                </a:effectLst>
                <a:latin typeface="Arial" charset="0"/>
              </a:rPr>
              <a:t>802.11ac Wave 1</a:t>
            </a:r>
            <a:r>
              <a:rPr lang="es-ES_tradnl" sz="3600" i="1" dirty="0">
                <a:effectLst>
                  <a:outerShdw blurRad="38100" dist="38100" dir="2700000" algn="tl">
                    <a:srgbClr val="000000"/>
                  </a:outerShdw>
                </a:effectLst>
                <a:latin typeface="Arial" charset="0"/>
                <a:sym typeface="Wingdings 3" pitchFamily="18" charset="2"/>
              </a:rPr>
              <a:t> 433 Mbps (2014)</a:t>
            </a:r>
          </a:p>
          <a:p>
            <a:pPr marL="990600" lvl="1" indent="-533400">
              <a:defRPr/>
            </a:pPr>
            <a:r>
              <a:rPr lang="es-ES_tradnl" sz="3600" i="1" dirty="0">
                <a:effectLst>
                  <a:outerShdw blurRad="38100" dist="38100" dir="2700000" algn="tl">
                    <a:srgbClr val="000000"/>
                  </a:outerShdw>
                </a:effectLst>
                <a:latin typeface="Arial" charset="0"/>
              </a:rPr>
              <a:t>802.11ac Wave 2</a:t>
            </a:r>
            <a:r>
              <a:rPr lang="es-ES_tradnl" sz="3600" i="1" dirty="0">
                <a:effectLst>
                  <a:outerShdw blurRad="38100" dist="38100" dir="2700000" algn="tl">
                    <a:srgbClr val="000000"/>
                  </a:outerShdw>
                </a:effectLst>
                <a:latin typeface="Arial" charset="0"/>
                <a:sym typeface="Wingdings 3" pitchFamily="18" charset="2"/>
              </a:rPr>
              <a:t> 780 Mbps (2015)</a:t>
            </a:r>
          </a:p>
          <a:p>
            <a:pPr marL="990600" lvl="1" indent="-533400">
              <a:defRPr/>
            </a:pPr>
            <a:r>
              <a:rPr lang="es-ES_tradnl" sz="3600" i="1" dirty="0">
                <a:effectLst>
                  <a:outerShdw blurRad="38100" dist="38100" dir="2700000" algn="tl">
                    <a:srgbClr val="000000"/>
                  </a:outerShdw>
                </a:effectLst>
                <a:latin typeface="Arial" charset="0"/>
              </a:rPr>
              <a:t>802.11ax </a:t>
            </a:r>
            <a:r>
              <a:rPr lang="en-US" sz="3600" i="1">
                <a:effectLst>
                  <a:outerShdw blurRad="38100" dist="38100" dir="2700000" algn="tl">
                    <a:srgbClr val="000000"/>
                  </a:outerShdw>
                </a:effectLst>
                <a:latin typeface="Arial" charset="0"/>
              </a:rPr>
              <a:t>WI-FI </a:t>
            </a:r>
            <a:r>
              <a:rPr lang="en-US" sz="3600" i="1" dirty="0">
                <a:effectLst>
                  <a:outerShdw blurRad="38100" dist="38100" dir="2700000" algn="tl">
                    <a:srgbClr val="000000"/>
                  </a:outerShdw>
                </a:effectLst>
                <a:latin typeface="Arial" charset="0"/>
              </a:rPr>
              <a:t>6 </a:t>
            </a:r>
            <a:r>
              <a:rPr lang="es-ES_tradnl" sz="3600" i="1" dirty="0">
                <a:effectLst>
                  <a:outerShdw blurRad="38100" dist="38100" dir="2700000" algn="tl">
                    <a:srgbClr val="000000"/>
                  </a:outerShdw>
                </a:effectLst>
                <a:latin typeface="Arial" charset="0"/>
                <a:sym typeface="Wingdings 3" pitchFamily="18" charset="2"/>
              </a:rPr>
              <a:t> 866 Mbps (????)</a:t>
            </a:r>
            <a:endParaRPr lang="es-ES_tradnl" sz="3600" i="1" dirty="0">
              <a:effectLst>
                <a:outerShdw blurRad="38100" dist="38100" dir="2700000" algn="tl">
                  <a:srgbClr val="000000"/>
                </a:outerShdw>
              </a:effectLst>
              <a:latin typeface="Arial" charset="0"/>
            </a:endParaRPr>
          </a:p>
          <a:p>
            <a:pPr marL="990600" lvl="1" indent="-533400">
              <a:defRPr/>
            </a:pPr>
            <a:r>
              <a:rPr lang="es-ES_tradnl" sz="4000" i="1" dirty="0">
                <a:effectLst>
                  <a:outerShdw blurRad="38100" dist="38100" dir="2700000" algn="tl">
                    <a:srgbClr val="000000"/>
                  </a:outerShdw>
                </a:effectLst>
                <a:latin typeface="Arial" charset="0"/>
              </a:rPr>
              <a:t>802.11e</a:t>
            </a:r>
            <a:r>
              <a:rPr lang="es-ES_tradnl" sz="4000" i="1" dirty="0">
                <a:effectLst>
                  <a:outerShdw blurRad="38100" dist="38100" dir="2700000" algn="tl">
                    <a:srgbClr val="000000"/>
                  </a:outerShdw>
                </a:effectLst>
                <a:latin typeface="Arial" charset="0"/>
                <a:sym typeface="Wingdings 3" pitchFamily="18" charset="2"/>
              </a:rPr>
              <a:t> </a:t>
            </a:r>
            <a:r>
              <a:rPr lang="es-ES_tradnl" sz="4000" i="1" dirty="0" err="1">
                <a:effectLst>
                  <a:outerShdw blurRad="38100" dist="38100" dir="2700000" algn="tl">
                    <a:srgbClr val="000000"/>
                  </a:outerShdw>
                </a:effectLst>
                <a:latin typeface="Arial" charset="0"/>
                <a:sym typeface="Wingdings 3" pitchFamily="18" charset="2"/>
              </a:rPr>
              <a:t>QoS</a:t>
            </a:r>
            <a:r>
              <a:rPr lang="es-ES_tradnl" sz="4000" i="1" dirty="0">
                <a:effectLst>
                  <a:outerShdw blurRad="38100" dist="38100" dir="2700000" algn="tl">
                    <a:srgbClr val="000000"/>
                  </a:outerShdw>
                </a:effectLst>
                <a:latin typeface="Arial" charset="0"/>
                <a:sym typeface="Wingdings 3" pitchFamily="18" charset="2"/>
              </a:rPr>
              <a:t> </a:t>
            </a:r>
            <a:r>
              <a:rPr lang="es-ES_tradnl" b="1" i="1" dirty="0">
                <a:effectLst>
                  <a:outerShdw blurRad="38100" dist="38100" dir="2700000" algn="tl">
                    <a:srgbClr val="000000"/>
                  </a:outerShdw>
                </a:effectLst>
                <a:latin typeface="Arial" charset="0"/>
                <a:sym typeface="Wingdings 3" pitchFamily="18" charset="2"/>
              </a:rPr>
              <a:t>(Voz, video, Datos)</a:t>
            </a:r>
          </a:p>
          <a:p>
            <a:pPr marL="990600" lvl="1" indent="-533400">
              <a:defRPr/>
            </a:pPr>
            <a:r>
              <a:rPr lang="es-ES_tradnl" sz="4000" i="1" dirty="0">
                <a:effectLst>
                  <a:outerShdw blurRad="38100" dist="38100" dir="2700000" algn="tl">
                    <a:srgbClr val="000000"/>
                  </a:outerShdw>
                </a:effectLst>
                <a:latin typeface="Arial" charset="0"/>
              </a:rPr>
              <a:t>802.11i</a:t>
            </a:r>
            <a:r>
              <a:rPr lang="es-ES_tradnl" sz="4000" i="1" dirty="0">
                <a:effectLst>
                  <a:outerShdw blurRad="38100" dist="38100" dir="2700000" algn="tl">
                    <a:srgbClr val="000000"/>
                  </a:outerShdw>
                </a:effectLst>
                <a:latin typeface="Arial" charset="0"/>
                <a:sym typeface="Wingdings 3" pitchFamily="18" charset="2"/>
              </a:rPr>
              <a:t>  Seguridad</a:t>
            </a:r>
          </a:p>
          <a:p>
            <a:pPr marL="990600" lvl="1" indent="-533400">
              <a:defRPr/>
            </a:pPr>
            <a:r>
              <a:rPr lang="es-ES_tradnl" sz="4000" i="1" dirty="0">
                <a:effectLst>
                  <a:outerShdw blurRad="38100" dist="38100" dir="2700000" algn="tl">
                    <a:srgbClr val="000000"/>
                  </a:outerShdw>
                </a:effectLst>
                <a:latin typeface="Arial" charset="0"/>
              </a:rPr>
              <a:t>802.15 </a:t>
            </a:r>
            <a:r>
              <a:rPr lang="es-ES_tradnl" sz="4000" i="1" dirty="0">
                <a:effectLst>
                  <a:outerShdw blurRad="38100" dist="38100" dir="2700000" algn="tl">
                    <a:srgbClr val="000000"/>
                  </a:outerShdw>
                </a:effectLst>
                <a:latin typeface="Arial" charset="0"/>
                <a:sym typeface="Wingdings 3" pitchFamily="18" charset="2"/>
              </a:rPr>
              <a:t> PAN (Bluetooth)</a:t>
            </a:r>
            <a:endParaRPr lang="es-ES_tradnl" sz="4000" i="1" dirty="0">
              <a:effectLst>
                <a:outerShdw blurRad="38100" dist="38100" dir="2700000" algn="tl">
                  <a:srgbClr val="000000"/>
                </a:outerShdw>
              </a:effectLst>
              <a:latin typeface="Arial" charset="0"/>
            </a:endParaRPr>
          </a:p>
          <a:p>
            <a:pPr marL="990600" lvl="1" indent="-533400">
              <a:defRPr/>
            </a:pPr>
            <a:endParaRPr lang="es-ES_tradnl" sz="4000" i="1" dirty="0">
              <a:effectLst>
                <a:outerShdw blurRad="38100" dist="38100" dir="2700000" algn="tl">
                  <a:srgbClr val="000000"/>
                </a:outerShdw>
              </a:effectLst>
              <a:latin typeface="Arial" charset="0"/>
            </a:endParaRPr>
          </a:p>
          <a:p>
            <a:pPr marL="990600" lvl="1" indent="-533400">
              <a:defRPr/>
            </a:pPr>
            <a:endParaRPr lang="es-ES_tradnl" b="1" i="1" dirty="0">
              <a:effectLst>
                <a:outerShdw blurRad="38100" dist="38100" dir="2700000" algn="tl">
                  <a:srgbClr val="000000"/>
                </a:outerShdw>
              </a:effectLst>
              <a:latin typeface="Arial" charset="0"/>
            </a:endParaRPr>
          </a:p>
          <a:p>
            <a:pPr marL="990600" lvl="1" indent="-533400">
              <a:defRPr/>
            </a:pPr>
            <a:endParaRPr lang="es-ES_tradnl" b="1" dirty="0"/>
          </a:p>
        </p:txBody>
      </p:sp>
    </p:spTree>
    <p:extLst>
      <p:ext uri="{BB962C8B-B14F-4D97-AF65-F5344CB8AC3E}">
        <p14:creationId xmlns:p14="http://schemas.microsoft.com/office/powerpoint/2010/main" val="1476081970"/>
      </p:ext>
    </p:extLst>
  </p:cSld>
  <p:clrMapOvr>
    <a:overrideClrMapping bg1="dk2" tx1="lt1" bg2="dk1"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2"/>
          <p:cNvSpPr>
            <a:spLocks noGrp="1" noChangeArrowheads="1"/>
          </p:cNvSpPr>
          <p:nvPr>
            <p:ph type="title"/>
          </p:nvPr>
        </p:nvSpPr>
        <p:spPr>
          <a:xfrm>
            <a:off x="467544" y="228600"/>
            <a:ext cx="8143056" cy="1524000"/>
          </a:xfrm>
          <a:solidFill>
            <a:schemeClr val="bg1">
              <a:lumMod val="75000"/>
            </a:schemeClr>
          </a:solidFill>
          <a:ln w="76200">
            <a:solidFill>
              <a:schemeClr val="accent2">
                <a:lumMod val="50000"/>
                <a:lumOff val="50000"/>
              </a:schemeClr>
            </a:solidFill>
            <a:miter lim="800000"/>
            <a:headEnd/>
            <a:tailEnd/>
          </a:ln>
        </p:spPr>
        <p:txBody>
          <a:bodyPr vert="horz" wrap="square" lIns="91440" tIns="45720" rIns="91440" bIns="45720" numCol="1" anchor="ctr" anchorCtr="0" compatLnSpc="1">
            <a:prstTxWarp prst="textNoShape">
              <a:avLst/>
            </a:prstTxWarp>
          </a:bodyPr>
          <a:lstStyle/>
          <a:p>
            <a:r>
              <a:rPr lang="es-ES_tradnl" b="1" i="1" dirty="0">
                <a:solidFill>
                  <a:schemeClr val="tx1"/>
                </a:solidFill>
                <a:effectLst>
                  <a:outerShdw blurRad="38100" dist="38100" dir="2700000" algn="tl">
                    <a:srgbClr val="000000"/>
                  </a:outerShdw>
                </a:effectLst>
                <a:latin typeface="Arial" charset="0"/>
              </a:rPr>
              <a:t>ESPECIFICACIONES </a:t>
            </a:r>
            <a:br>
              <a:rPr lang="es-ES_tradnl" b="1" i="1" dirty="0">
                <a:solidFill>
                  <a:schemeClr val="tx1"/>
                </a:solidFill>
                <a:effectLst>
                  <a:outerShdw blurRad="38100" dist="38100" dir="2700000" algn="tl">
                    <a:srgbClr val="000000"/>
                  </a:outerShdw>
                </a:effectLst>
                <a:latin typeface="Arial" charset="0"/>
              </a:rPr>
            </a:br>
            <a:r>
              <a:rPr lang="es-ES_tradnl" b="1" i="1" dirty="0">
                <a:solidFill>
                  <a:schemeClr val="tx1"/>
                </a:solidFill>
                <a:effectLst>
                  <a:outerShdw blurRad="38100" dist="38100" dir="2700000" algn="tl">
                    <a:srgbClr val="000000"/>
                  </a:outerShdw>
                </a:effectLst>
                <a:latin typeface="Arial" charset="0"/>
              </a:rPr>
              <a:t>IEEE </a:t>
            </a:r>
            <a:r>
              <a:rPr lang="es-AR" b="1" i="1" dirty="0">
                <a:solidFill>
                  <a:schemeClr val="tx1"/>
                </a:solidFill>
                <a:effectLst>
                  <a:outerShdw blurRad="38100" dist="38100" dir="2700000" algn="tl">
                    <a:srgbClr val="000000"/>
                  </a:outerShdw>
                </a:effectLst>
                <a:latin typeface="Arial" charset="0"/>
              </a:rPr>
              <a:t> 802.3af</a:t>
            </a:r>
            <a:r>
              <a:rPr lang="es-ES_tradnl" b="1" i="1" dirty="0">
                <a:solidFill>
                  <a:schemeClr val="tx1"/>
                </a:solidFill>
                <a:effectLst>
                  <a:outerShdw blurRad="38100" dist="38100" dir="2700000" algn="tl">
                    <a:srgbClr val="000000"/>
                  </a:outerShdw>
                </a:effectLst>
                <a:latin typeface="Arial" charset="0"/>
              </a:rPr>
              <a:t> </a:t>
            </a:r>
          </a:p>
        </p:txBody>
      </p:sp>
      <p:sp>
        <p:nvSpPr>
          <p:cNvPr id="180227" name="Rectangle 3"/>
          <p:cNvSpPr>
            <a:spLocks noGrp="1" noChangeArrowheads="1"/>
          </p:cNvSpPr>
          <p:nvPr>
            <p:ph type="body" idx="1"/>
          </p:nvPr>
        </p:nvSpPr>
        <p:spPr>
          <a:xfrm>
            <a:off x="179512" y="2057400"/>
            <a:ext cx="8856984" cy="4611960"/>
          </a:xfrm>
          <a:solidFill>
            <a:schemeClr val="bg1"/>
          </a:solidFill>
          <a:ln w="76200">
            <a:solidFill>
              <a:schemeClr val="accent2">
                <a:lumMod val="50000"/>
                <a:lumOff val="50000"/>
              </a:schemeClr>
            </a:solidFill>
          </a:ln>
        </p:spPr>
        <p:txBody>
          <a:bodyPr/>
          <a:lstStyle/>
          <a:p>
            <a:pPr marL="990600" lvl="1" indent="-533400">
              <a:defRPr/>
            </a:pPr>
            <a:r>
              <a:rPr lang="es-AR" sz="4000" i="1" dirty="0">
                <a:effectLst>
                  <a:outerShdw blurRad="38100" dist="38100" dir="2700000" algn="tl">
                    <a:srgbClr val="000000"/>
                  </a:outerShdw>
                </a:effectLst>
                <a:latin typeface="Arial" charset="0"/>
              </a:rPr>
              <a:t>Power </a:t>
            </a:r>
            <a:r>
              <a:rPr lang="es-AR" sz="4000" i="1" dirty="0" err="1">
                <a:effectLst>
                  <a:outerShdw blurRad="38100" dist="38100" dir="2700000" algn="tl">
                    <a:srgbClr val="000000"/>
                  </a:outerShdw>
                </a:effectLst>
                <a:latin typeface="Arial" charset="0"/>
              </a:rPr>
              <a:t>over</a:t>
            </a:r>
            <a:r>
              <a:rPr lang="es-AR" sz="4000" i="1" dirty="0">
                <a:effectLst>
                  <a:outerShdw blurRad="38100" dist="38100" dir="2700000" algn="tl">
                    <a:srgbClr val="000000"/>
                  </a:outerShdw>
                </a:effectLst>
                <a:latin typeface="Arial" charset="0"/>
              </a:rPr>
              <a:t> Ethernet </a:t>
            </a:r>
            <a:r>
              <a:rPr lang="es-ES_tradnl" sz="4000" i="1" dirty="0">
                <a:effectLst>
                  <a:outerShdw blurRad="38100" dist="38100" dir="2700000" algn="tl">
                    <a:srgbClr val="000000"/>
                  </a:outerShdw>
                </a:effectLst>
                <a:latin typeface="Arial" charset="0"/>
                <a:sym typeface="Wingdings 3" pitchFamily="18" charset="2"/>
              </a:rPr>
              <a:t> </a:t>
            </a:r>
            <a:r>
              <a:rPr lang="es-AR" sz="4000" i="1" dirty="0" err="1">
                <a:effectLst>
                  <a:outerShdw blurRad="38100" dist="38100" dir="2700000" algn="tl">
                    <a:srgbClr val="000000"/>
                  </a:outerShdw>
                </a:effectLst>
                <a:latin typeface="Arial" charset="0"/>
              </a:rPr>
              <a:t>PoE</a:t>
            </a:r>
            <a:endParaRPr lang="es-AR" sz="4000" i="1" dirty="0">
              <a:effectLst>
                <a:outerShdw blurRad="38100" dist="38100" dir="2700000" algn="tl">
                  <a:srgbClr val="000000"/>
                </a:outerShdw>
              </a:effectLst>
              <a:latin typeface="Arial" charset="0"/>
            </a:endParaRPr>
          </a:p>
          <a:p>
            <a:pPr marL="990600" lvl="1" indent="-533400">
              <a:defRPr/>
            </a:pPr>
            <a:r>
              <a:rPr lang="es-AR" sz="4000" i="1" dirty="0">
                <a:effectLst>
                  <a:outerShdw blurRad="38100" dist="38100" dir="2700000" algn="tl">
                    <a:srgbClr val="000000"/>
                  </a:outerShdw>
                </a:effectLst>
                <a:latin typeface="Arial" charset="0"/>
              </a:rPr>
              <a:t>Incorpora alimentación eléctrica a una infraestructura LAN estándar.</a:t>
            </a:r>
          </a:p>
          <a:p>
            <a:pPr marL="990600" lvl="1" indent="-533400">
              <a:defRPr/>
            </a:pPr>
            <a:r>
              <a:rPr lang="es-AR" sz="4000" i="1" dirty="0">
                <a:effectLst>
                  <a:outerShdw blurRad="38100" dist="38100" dir="2700000" algn="tl">
                    <a:srgbClr val="000000"/>
                  </a:outerShdw>
                </a:effectLst>
                <a:latin typeface="Arial" charset="0"/>
              </a:rPr>
              <a:t>Elimina la necesidad de utilizar tomas de corriente en las ubicaciones del dispositivo alimentado.</a:t>
            </a:r>
          </a:p>
          <a:p>
            <a:pPr marL="990600" lvl="1" indent="-533400">
              <a:defRPr/>
            </a:pPr>
            <a:endParaRPr lang="es-ES_tradnl" sz="4000" i="1" dirty="0">
              <a:effectLst>
                <a:outerShdw blurRad="38100" dist="38100" dir="2700000" algn="tl">
                  <a:srgbClr val="000000"/>
                </a:outerShdw>
              </a:effectLst>
              <a:latin typeface="Arial" charset="0"/>
            </a:endParaRPr>
          </a:p>
          <a:p>
            <a:pPr marL="990600" lvl="1" indent="-533400">
              <a:defRPr/>
            </a:pPr>
            <a:endParaRPr lang="es-ES_tradnl" b="1" i="1" dirty="0">
              <a:effectLst>
                <a:outerShdw blurRad="38100" dist="38100" dir="2700000" algn="tl">
                  <a:srgbClr val="000000"/>
                </a:outerShdw>
              </a:effectLst>
              <a:latin typeface="Arial" charset="0"/>
            </a:endParaRPr>
          </a:p>
          <a:p>
            <a:pPr marL="990600" lvl="1" indent="-533400">
              <a:defRPr/>
            </a:pPr>
            <a:endParaRPr lang="es-ES_tradnl" b="1" dirty="0"/>
          </a:p>
        </p:txBody>
      </p:sp>
    </p:spTree>
    <p:extLst>
      <p:ext uri="{BB962C8B-B14F-4D97-AF65-F5344CB8AC3E}">
        <p14:creationId xmlns:p14="http://schemas.microsoft.com/office/powerpoint/2010/main" val="1198353614"/>
      </p:ext>
    </p:extLst>
  </p:cSld>
  <p:clrMapOvr>
    <a:overrideClrMapping bg1="dk2" tx1="lt1" bg2="dk1"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2"/>
          <p:cNvSpPr>
            <a:spLocks noGrp="1" noChangeArrowheads="1"/>
          </p:cNvSpPr>
          <p:nvPr>
            <p:ph type="title"/>
          </p:nvPr>
        </p:nvSpPr>
        <p:spPr>
          <a:xfrm>
            <a:off x="323528" y="228600"/>
            <a:ext cx="8287072" cy="1524000"/>
          </a:xfrm>
          <a:solidFill>
            <a:schemeClr val="bg1">
              <a:lumMod val="75000"/>
            </a:schemeClr>
          </a:solidFill>
          <a:ln w="76200">
            <a:solidFill>
              <a:schemeClr val="accent2">
                <a:lumMod val="50000"/>
                <a:lumOff val="50000"/>
              </a:schemeClr>
            </a:solidFill>
            <a:miter lim="800000"/>
            <a:headEnd/>
            <a:tailEnd/>
          </a:ln>
        </p:spPr>
        <p:txBody>
          <a:bodyPr vert="horz" wrap="square" lIns="91440" tIns="45720" rIns="91440" bIns="45720" numCol="1" anchor="ctr" anchorCtr="0" compatLnSpc="1">
            <a:prstTxWarp prst="textNoShape">
              <a:avLst/>
            </a:prstTxWarp>
          </a:bodyPr>
          <a:lstStyle/>
          <a:p>
            <a:r>
              <a:rPr lang="es-ES_tradnl" b="1" i="1" dirty="0">
                <a:solidFill>
                  <a:schemeClr val="tx1"/>
                </a:solidFill>
                <a:effectLst>
                  <a:outerShdw blurRad="38100" dist="38100" dir="2700000" algn="tl">
                    <a:srgbClr val="000000"/>
                  </a:outerShdw>
                </a:effectLst>
                <a:latin typeface="Arial" charset="0"/>
              </a:rPr>
              <a:t>ESPECIFICACIONES </a:t>
            </a:r>
            <a:br>
              <a:rPr lang="es-ES_tradnl" b="1" i="1" dirty="0">
                <a:solidFill>
                  <a:schemeClr val="tx1"/>
                </a:solidFill>
                <a:effectLst>
                  <a:outerShdw blurRad="38100" dist="38100" dir="2700000" algn="tl">
                    <a:srgbClr val="000000"/>
                  </a:outerShdw>
                </a:effectLst>
                <a:latin typeface="Arial" charset="0"/>
              </a:rPr>
            </a:br>
            <a:r>
              <a:rPr lang="es-ES_tradnl" b="1" i="1" dirty="0">
                <a:solidFill>
                  <a:schemeClr val="tx1"/>
                </a:solidFill>
                <a:effectLst>
                  <a:outerShdw blurRad="38100" dist="38100" dir="2700000" algn="tl">
                    <a:srgbClr val="000000"/>
                  </a:outerShdw>
                </a:effectLst>
                <a:latin typeface="Arial" charset="0"/>
              </a:rPr>
              <a:t>IEEE </a:t>
            </a:r>
            <a:r>
              <a:rPr lang="es-AR" b="1" i="1" dirty="0">
                <a:solidFill>
                  <a:schemeClr val="tx1"/>
                </a:solidFill>
                <a:effectLst>
                  <a:outerShdw blurRad="38100" dist="38100" dir="2700000" algn="tl">
                    <a:srgbClr val="000000"/>
                  </a:outerShdw>
                </a:effectLst>
                <a:latin typeface="Arial" charset="0"/>
              </a:rPr>
              <a:t> 802.3af</a:t>
            </a:r>
            <a:r>
              <a:rPr lang="es-ES_tradnl" b="1" i="1" dirty="0">
                <a:solidFill>
                  <a:schemeClr val="tx1"/>
                </a:solidFill>
                <a:effectLst>
                  <a:outerShdw blurRad="38100" dist="38100" dir="2700000" algn="tl">
                    <a:srgbClr val="000000"/>
                  </a:outerShdw>
                </a:effectLst>
                <a:latin typeface="Arial" charset="0"/>
              </a:rPr>
              <a:t> </a:t>
            </a:r>
          </a:p>
        </p:txBody>
      </p:sp>
      <p:pic>
        <p:nvPicPr>
          <p:cNvPr id="19865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9512" y="2204864"/>
            <a:ext cx="4104456" cy="4038959"/>
          </a:xfrm>
          <a:prstGeom prst="rect">
            <a:avLst/>
          </a:prstGeom>
          <a:solidFill>
            <a:schemeClr val="bg1"/>
          </a:solidFill>
          <a:ln w="76200">
            <a:solidFill>
              <a:schemeClr val="accent2">
                <a:lumMod val="50000"/>
                <a:lumOff val="50000"/>
              </a:schemeClr>
            </a:solidFill>
            <a:miter lim="800000"/>
            <a:headEnd/>
            <a:tailEnd/>
          </a:ln>
        </p:spPr>
      </p:pic>
      <p:pic>
        <p:nvPicPr>
          <p:cNvPr id="198659"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00964" y="2852936"/>
            <a:ext cx="4277469" cy="2412055"/>
          </a:xfrm>
          <a:prstGeom prst="rect">
            <a:avLst/>
          </a:prstGeom>
          <a:solidFill>
            <a:schemeClr val="bg1"/>
          </a:solidFill>
          <a:ln w="76200">
            <a:solidFill>
              <a:schemeClr val="accent2">
                <a:lumMod val="50000"/>
                <a:lumOff val="50000"/>
              </a:schemeClr>
            </a:solidFill>
            <a:miter lim="800000"/>
            <a:headEnd/>
            <a:tailEnd/>
          </a:ln>
        </p:spPr>
      </p:pic>
    </p:spTree>
    <p:extLst>
      <p:ext uri="{BB962C8B-B14F-4D97-AF65-F5344CB8AC3E}">
        <p14:creationId xmlns:p14="http://schemas.microsoft.com/office/powerpoint/2010/main" val="231658619"/>
      </p:ext>
    </p:extLst>
  </p:cSld>
  <p:clrMapOvr>
    <a:overrideClrMapping bg1="dk2" tx1="lt1" bg2="dk1"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106" name="Rectangle 2"/>
          <p:cNvSpPr>
            <a:spLocks noGrp="1" noChangeArrowheads="1"/>
          </p:cNvSpPr>
          <p:nvPr>
            <p:ph type="title" idx="4294967295"/>
          </p:nvPr>
        </p:nvSpPr>
        <p:spPr>
          <a:xfrm>
            <a:off x="251520" y="0"/>
            <a:ext cx="8563868" cy="1557338"/>
          </a:xfrm>
          <a:solidFill>
            <a:schemeClr val="bg1">
              <a:lumMod val="75000"/>
            </a:schemeClr>
          </a:solidFill>
          <a:ln w="76200">
            <a:solidFill>
              <a:schemeClr val="accent2">
                <a:lumMod val="50000"/>
                <a:lumOff val="50000"/>
              </a:schemeClr>
            </a:solidFill>
            <a:miter lim="800000"/>
            <a:headEnd/>
            <a:tailEnd/>
          </a:ln>
        </p:spPr>
        <p:txBody>
          <a:bodyPr vert="horz" wrap="square" lIns="91440" tIns="45720" rIns="91440" bIns="45720" numCol="1" anchor="ctr" anchorCtr="0" compatLnSpc="1">
            <a:prstTxWarp prst="textNoShape">
              <a:avLst/>
            </a:prstTxWarp>
          </a:bodyPr>
          <a:lstStyle/>
          <a:p>
            <a:r>
              <a:rPr lang="es-AR" b="1" i="1">
                <a:solidFill>
                  <a:schemeClr val="tx1"/>
                </a:solidFill>
                <a:effectLst>
                  <a:outerShdw blurRad="38100" dist="38100" dir="2700000" algn="tl">
                    <a:srgbClr val="000000"/>
                  </a:outerShdw>
                </a:effectLst>
                <a:latin typeface="Arial" charset="0"/>
              </a:rPr>
              <a:t>Tecnologías Ethernet</a:t>
            </a:r>
          </a:p>
        </p:txBody>
      </p:sp>
      <p:pic>
        <p:nvPicPr>
          <p:cNvPr id="192515" name="Picture 3"/>
          <p:cNvPicPr>
            <a:picLocks noChangeAspect="1" noChangeArrowheads="1"/>
          </p:cNvPicPr>
          <p:nvPr/>
        </p:nvPicPr>
        <p:blipFill>
          <a:blip r:embed="rId3" cstate="print"/>
          <a:srcRect/>
          <a:stretch>
            <a:fillRect/>
          </a:stretch>
        </p:blipFill>
        <p:spPr bwMode="auto">
          <a:xfrm>
            <a:off x="0" y="1844675"/>
            <a:ext cx="9144000" cy="5013325"/>
          </a:xfrm>
          <a:prstGeom prst="rect">
            <a:avLst/>
          </a:prstGeom>
          <a:solidFill>
            <a:srgbClr val="003366"/>
          </a:solidFill>
          <a:ln w="76200" algn="ctr">
            <a:solidFill>
              <a:schemeClr val="accent2">
                <a:lumMod val="50000"/>
                <a:lumOff val="50000"/>
              </a:schemeClr>
            </a:solidFill>
            <a:miter lim="800000"/>
            <a:headEnd/>
            <a:tailEnd/>
          </a:ln>
          <a:effec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a:xfrm>
            <a:off x="107505" y="0"/>
            <a:ext cx="9036496" cy="1000125"/>
          </a:xfrm>
          <a:solidFill>
            <a:schemeClr val="bg1">
              <a:lumMod val="75000"/>
            </a:schemeClr>
          </a:solidFill>
          <a:ln w="76200">
            <a:solidFill>
              <a:schemeClr val="accent2">
                <a:lumMod val="50000"/>
                <a:lumOff val="50000"/>
              </a:schemeClr>
            </a:solidFill>
            <a:miter lim="800000"/>
            <a:headEnd/>
            <a:tailEnd/>
          </a:ln>
        </p:spPr>
        <p:txBody>
          <a:bodyPr vert="horz" wrap="square" lIns="91440" tIns="45720" rIns="91440" bIns="45720" numCol="1" anchor="ctr" anchorCtr="0" compatLnSpc="1">
            <a:prstTxWarp prst="textNoShape">
              <a:avLst/>
            </a:prstTxWarp>
          </a:bodyPr>
          <a:lstStyle/>
          <a:p>
            <a:r>
              <a:rPr lang="es-ES_tradnl" b="1" i="1" dirty="0">
                <a:solidFill>
                  <a:schemeClr val="tx1"/>
                </a:solidFill>
                <a:effectLst>
                  <a:outerShdw blurRad="38100" dist="38100" dir="2700000" algn="tl">
                    <a:srgbClr val="000000"/>
                  </a:outerShdw>
                </a:effectLst>
                <a:latin typeface="Arial" charset="0"/>
              </a:rPr>
              <a:t>CABLEADO ESTRUCTURADO</a:t>
            </a:r>
          </a:p>
        </p:txBody>
      </p:sp>
      <p:pic>
        <p:nvPicPr>
          <p:cNvPr id="63493" name="Picture 5" descr="DataCenterColapsado"/>
          <p:cNvPicPr>
            <a:picLocks noGrp="1" noChangeAspect="1" noChangeArrowheads="1"/>
          </p:cNvPicPr>
          <p:nvPr>
            <p:ph idx="1"/>
          </p:nvPr>
        </p:nvPicPr>
        <p:blipFill>
          <a:blip r:embed="rId3" cstate="print"/>
          <a:srcRect/>
          <a:stretch>
            <a:fillRect/>
          </a:stretch>
        </p:blipFill>
        <p:spPr>
          <a:xfrm>
            <a:off x="428625" y="1143000"/>
            <a:ext cx="8358188" cy="5389563"/>
          </a:xfrm>
          <a:solidFill>
            <a:schemeClr val="bg1"/>
          </a:solidFill>
          <a:ln w="76200">
            <a:solidFill>
              <a:schemeClr val="accent2">
                <a:lumMod val="50000"/>
                <a:lumOff val="50000"/>
              </a:schemeClr>
            </a:solid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63493"/>
                                        </p:tgtEl>
                                        <p:attrNameLst>
                                          <p:attrName>style.visibility</p:attrName>
                                        </p:attrNameLst>
                                      </p:cBhvr>
                                      <p:to>
                                        <p:strVal val="visible"/>
                                      </p:to>
                                    </p:set>
                                    <p:anim calcmode="lin" valueType="num">
                                      <p:cBhvr additive="base">
                                        <p:cTn id="7" dur="500" fill="hold"/>
                                        <p:tgtEl>
                                          <p:spTgt spid="63493"/>
                                        </p:tgtEl>
                                        <p:attrNameLst>
                                          <p:attrName>ppt_x</p:attrName>
                                        </p:attrNameLst>
                                      </p:cBhvr>
                                      <p:tavLst>
                                        <p:tav tm="0">
                                          <p:val>
                                            <p:strVal val="0-#ppt_w/2"/>
                                          </p:val>
                                        </p:tav>
                                        <p:tav tm="100000">
                                          <p:val>
                                            <p:strVal val="#ppt_x"/>
                                          </p:val>
                                        </p:tav>
                                      </p:tavLst>
                                    </p:anim>
                                    <p:anim calcmode="lin" valueType="num">
                                      <p:cBhvr additive="base">
                                        <p:cTn id="8" dur="500" fill="hold"/>
                                        <p:tgtEl>
                                          <p:spTgt spid="6349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2"/>
          <p:cNvSpPr>
            <a:spLocks noGrp="1" noChangeArrowheads="1"/>
          </p:cNvSpPr>
          <p:nvPr>
            <p:ph type="title"/>
          </p:nvPr>
        </p:nvSpPr>
        <p:spPr>
          <a:xfrm>
            <a:off x="107504" y="0"/>
            <a:ext cx="8731696" cy="1143000"/>
          </a:xfrm>
          <a:solidFill>
            <a:schemeClr val="bg1">
              <a:lumMod val="75000"/>
            </a:schemeClr>
          </a:solidFill>
          <a:ln w="76200">
            <a:solidFill>
              <a:schemeClr val="accent2">
                <a:lumMod val="50000"/>
                <a:lumOff val="50000"/>
              </a:schemeClr>
            </a:solidFill>
            <a:miter lim="800000"/>
            <a:headEnd/>
            <a:tailEnd/>
          </a:ln>
        </p:spPr>
        <p:txBody>
          <a:bodyPr vert="horz" wrap="square" lIns="91440" tIns="45720" rIns="91440" bIns="45720" numCol="1" anchor="ctr" anchorCtr="0" compatLnSpc="1">
            <a:prstTxWarp prst="textNoShape">
              <a:avLst/>
            </a:prstTxWarp>
          </a:bodyPr>
          <a:lstStyle/>
          <a:p>
            <a:r>
              <a:rPr lang="es-ES_tradnl" b="1" i="1" dirty="0">
                <a:solidFill>
                  <a:schemeClr val="tx1"/>
                </a:solidFill>
                <a:effectLst>
                  <a:outerShdw blurRad="38100" dist="38100" dir="2700000" algn="tl">
                    <a:srgbClr val="000000"/>
                  </a:outerShdw>
                </a:effectLst>
                <a:latin typeface="Arial" charset="0"/>
              </a:rPr>
              <a:t>CABLEADO ESTRUCTURADO</a:t>
            </a:r>
          </a:p>
        </p:txBody>
      </p:sp>
      <p:sp>
        <p:nvSpPr>
          <p:cNvPr id="149507" name="Rectangle 3"/>
          <p:cNvSpPr>
            <a:spLocks noGrp="1" noChangeArrowheads="1"/>
          </p:cNvSpPr>
          <p:nvPr>
            <p:ph idx="1"/>
          </p:nvPr>
        </p:nvSpPr>
        <p:spPr>
          <a:xfrm>
            <a:off x="381000" y="1295400"/>
            <a:ext cx="8763000" cy="5029200"/>
          </a:xfrm>
          <a:solidFill>
            <a:schemeClr val="hlink"/>
          </a:solidFill>
          <a:ln w="57150">
            <a:solidFill>
              <a:schemeClr val="tx1"/>
            </a:solidFill>
          </a:ln>
        </p:spPr>
        <p:txBody>
          <a:bodyPr/>
          <a:lstStyle/>
          <a:p>
            <a:pPr>
              <a:lnSpc>
                <a:spcPct val="120000"/>
              </a:lnSpc>
              <a:defRPr/>
            </a:pPr>
            <a:r>
              <a:rPr lang="es-ES_tradnl" sz="2800" b="1" i="1">
                <a:effectLst>
                  <a:outerShdw blurRad="38100" dist="38100" dir="2700000" algn="tl">
                    <a:srgbClr val="000000"/>
                  </a:outerShdw>
                </a:effectLst>
                <a:latin typeface="Arial" charset="0"/>
              </a:rPr>
              <a:t>CONJUNTO DE ELEMENTOS RELACIONADOS ENTRE SI POR UNA ESTRUCTURA JERARQUICA QUE CONTRIBUYEN A UN FIN Y DONDE LAS PARTES RESPONDEN A UN DADO ORDEN Y TIENEN UNA DETERMINADA DISTRIBUCION.</a:t>
            </a:r>
          </a:p>
          <a:p>
            <a:pPr>
              <a:lnSpc>
                <a:spcPct val="120000"/>
              </a:lnSpc>
              <a:defRPr/>
            </a:pPr>
            <a:r>
              <a:rPr lang="es-ES_tradnl" sz="2800" b="1" i="1">
                <a:effectLst>
                  <a:outerShdw blurRad="38100" dist="38100" dir="2700000" algn="tl">
                    <a:srgbClr val="000000"/>
                  </a:outerShdw>
                </a:effectLst>
                <a:latin typeface="Arial" charset="0"/>
              </a:rPr>
              <a:t>MEDIO DE TRANSMISIÓN ESTANDAR, CUYO DISEÑO E INTERFACES DE CONEXIÓN SE ENCUENTRAN NORMALIZADAS.</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2"/>
          <p:cNvSpPr>
            <a:spLocks noGrp="1" noChangeArrowheads="1"/>
          </p:cNvSpPr>
          <p:nvPr>
            <p:ph type="title"/>
          </p:nvPr>
        </p:nvSpPr>
        <p:spPr>
          <a:xfrm>
            <a:off x="152400" y="0"/>
            <a:ext cx="8884096" cy="1143000"/>
          </a:xfrm>
          <a:solidFill>
            <a:schemeClr val="bg1">
              <a:lumMod val="75000"/>
            </a:schemeClr>
          </a:solidFill>
          <a:ln w="76200">
            <a:solidFill>
              <a:schemeClr val="accent2">
                <a:lumMod val="50000"/>
                <a:lumOff val="50000"/>
              </a:schemeClr>
            </a:solidFill>
            <a:miter lim="800000"/>
            <a:headEnd/>
            <a:tailEnd/>
          </a:ln>
        </p:spPr>
        <p:txBody>
          <a:bodyPr vert="horz" wrap="square" lIns="91440" tIns="45720" rIns="91440" bIns="45720" numCol="1" anchor="ctr" anchorCtr="0" compatLnSpc="1">
            <a:prstTxWarp prst="textNoShape">
              <a:avLst/>
            </a:prstTxWarp>
          </a:bodyPr>
          <a:lstStyle/>
          <a:p>
            <a:r>
              <a:rPr lang="es-ES_tradnl" b="1" i="1">
                <a:solidFill>
                  <a:schemeClr val="tx1"/>
                </a:solidFill>
                <a:effectLst>
                  <a:outerShdw blurRad="38100" dist="38100" dir="2700000" algn="tl">
                    <a:srgbClr val="000000"/>
                  </a:outerShdw>
                </a:effectLst>
                <a:latin typeface="Arial" charset="0"/>
              </a:rPr>
              <a:t>CABLEADO ESTRUCTURADO</a:t>
            </a:r>
          </a:p>
        </p:txBody>
      </p:sp>
      <p:sp>
        <p:nvSpPr>
          <p:cNvPr id="151555" name="Rectangle 3"/>
          <p:cNvSpPr>
            <a:spLocks noGrp="1" noChangeArrowheads="1"/>
          </p:cNvSpPr>
          <p:nvPr>
            <p:ph idx="1"/>
          </p:nvPr>
        </p:nvSpPr>
        <p:spPr>
          <a:xfrm>
            <a:off x="152400" y="1447800"/>
            <a:ext cx="8628063" cy="4191000"/>
          </a:xfrm>
          <a:solidFill>
            <a:schemeClr val="hlink"/>
          </a:solidFill>
          <a:ln w="57150">
            <a:solidFill>
              <a:schemeClr val="tx1"/>
            </a:solidFill>
          </a:ln>
        </p:spPr>
        <p:txBody>
          <a:bodyPr/>
          <a:lstStyle/>
          <a:p>
            <a:pPr>
              <a:lnSpc>
                <a:spcPct val="120000"/>
              </a:lnSpc>
              <a:defRPr/>
            </a:pPr>
            <a:r>
              <a:rPr lang="es-ES_tradnl" sz="2800" b="1" i="1">
                <a:effectLst>
                  <a:outerShdw blurRad="38100" dist="38100" dir="2700000" algn="tl">
                    <a:srgbClr val="000000"/>
                  </a:outerShdw>
                </a:effectLst>
                <a:latin typeface="Arial" charset="0"/>
              </a:rPr>
              <a:t>SISTEMA COMPLETO DE DISEÑO UNIFORME Y CONSISTENTE QUE PERMITE SOPORTAR CUALQUIER EQUIPAMIENTO</a:t>
            </a:r>
            <a:r>
              <a:rPr lang="es-ES_tradnl" sz="2800" b="1" i="1">
                <a:effectLst>
                  <a:outerShdw blurRad="38100" dist="38100" dir="2700000" algn="tl">
                    <a:srgbClr val="000000"/>
                  </a:outerShdw>
                </a:effectLst>
                <a:latin typeface="Arial" charset="0"/>
                <a:sym typeface="Wingdings 3" pitchFamily="18" charset="2"/>
              </a:rPr>
              <a:t> </a:t>
            </a:r>
            <a:r>
              <a:rPr lang="es-ES_tradnl" sz="2000" b="1" i="1">
                <a:solidFill>
                  <a:srgbClr val="00FFFF"/>
                </a:solidFill>
                <a:effectLst>
                  <a:outerShdw blurRad="38100" dist="38100" dir="2700000" algn="tl">
                    <a:srgbClr val="000000"/>
                  </a:outerShdw>
                </a:effectLst>
                <a:latin typeface="Arial" charset="0"/>
                <a:sym typeface="Wingdings 3" pitchFamily="18" charset="2"/>
              </a:rPr>
              <a:t>ESCALABILIDAD</a:t>
            </a:r>
            <a:r>
              <a:rPr lang="es-ES_tradnl" sz="2000" b="1" i="1">
                <a:solidFill>
                  <a:srgbClr val="00FFFF"/>
                </a:solidFill>
                <a:effectLst>
                  <a:outerShdw blurRad="38100" dist="38100" dir="2700000" algn="tl">
                    <a:srgbClr val="000000"/>
                  </a:outerShdw>
                </a:effectLst>
                <a:latin typeface="Arial" charset="0"/>
              </a:rPr>
              <a:t>.</a:t>
            </a:r>
          </a:p>
          <a:p>
            <a:pPr>
              <a:lnSpc>
                <a:spcPct val="120000"/>
              </a:lnSpc>
              <a:defRPr/>
            </a:pPr>
            <a:r>
              <a:rPr lang="es-ES_tradnl" sz="2800" b="1" i="1">
                <a:effectLst>
                  <a:outerShdw blurRad="38100" dist="38100" dir="2700000" algn="tl">
                    <a:srgbClr val="000000"/>
                  </a:outerShdw>
                </a:effectLst>
                <a:latin typeface="Arial" charset="0"/>
              </a:rPr>
              <a:t>ARQUITECTURA ABIERTA.</a:t>
            </a:r>
          </a:p>
          <a:p>
            <a:pPr>
              <a:lnSpc>
                <a:spcPct val="120000"/>
              </a:lnSpc>
              <a:defRPr/>
            </a:pPr>
            <a:r>
              <a:rPr lang="es-ES_tradnl" sz="2800" b="1" i="1">
                <a:effectLst>
                  <a:outerShdw blurRad="38100" dist="38100" dir="2700000" algn="tl">
                    <a:srgbClr val="000000"/>
                  </a:outerShdw>
                </a:effectLst>
                <a:latin typeface="Arial" charset="0"/>
              </a:rPr>
              <a:t>TRANSPERENCIA E INTEGRACIÓN EN TODAS LAS COMUNICACIONES.</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2"/>
          <p:cNvSpPr>
            <a:spLocks noGrp="1" noChangeArrowheads="1"/>
          </p:cNvSpPr>
          <p:nvPr>
            <p:ph type="title"/>
          </p:nvPr>
        </p:nvSpPr>
        <p:spPr>
          <a:xfrm>
            <a:off x="0" y="0"/>
            <a:ext cx="9144000" cy="1143000"/>
          </a:xfrm>
          <a:solidFill>
            <a:schemeClr val="bg1">
              <a:lumMod val="75000"/>
            </a:schemeClr>
          </a:solidFill>
          <a:ln w="76200">
            <a:solidFill>
              <a:schemeClr val="accent2">
                <a:lumMod val="50000"/>
                <a:lumOff val="50000"/>
              </a:schemeClr>
            </a:solidFill>
            <a:miter lim="800000"/>
            <a:headEnd/>
            <a:tailEnd/>
          </a:ln>
        </p:spPr>
        <p:txBody>
          <a:bodyPr vert="horz" wrap="square" lIns="91440" tIns="45720" rIns="91440" bIns="45720" numCol="1" anchor="ctr" anchorCtr="0" compatLnSpc="1">
            <a:prstTxWarp prst="textNoShape">
              <a:avLst/>
            </a:prstTxWarp>
          </a:bodyPr>
          <a:lstStyle/>
          <a:p>
            <a:r>
              <a:rPr lang="es-ES_tradnl" b="1" i="1" dirty="0">
                <a:solidFill>
                  <a:schemeClr val="tx1"/>
                </a:solidFill>
                <a:effectLst>
                  <a:outerShdw blurRad="38100" dist="38100" dir="2700000" algn="tl">
                    <a:srgbClr val="000000"/>
                  </a:outerShdw>
                </a:effectLst>
                <a:latin typeface="Arial" charset="0"/>
              </a:rPr>
              <a:t>POR QUE  SURGE EL CABLEADO ESTRUCTURADO ?</a:t>
            </a:r>
          </a:p>
        </p:txBody>
      </p:sp>
      <p:sp>
        <p:nvSpPr>
          <p:cNvPr id="153603" name="Rectangle 3"/>
          <p:cNvSpPr>
            <a:spLocks noGrp="1" noChangeArrowheads="1"/>
          </p:cNvSpPr>
          <p:nvPr>
            <p:ph idx="1"/>
          </p:nvPr>
        </p:nvSpPr>
        <p:spPr>
          <a:xfrm>
            <a:off x="633413" y="1447800"/>
            <a:ext cx="8510587" cy="5029200"/>
          </a:xfrm>
          <a:solidFill>
            <a:schemeClr val="hlink"/>
          </a:solidFill>
          <a:ln w="57150">
            <a:solidFill>
              <a:schemeClr val="tx1"/>
            </a:solidFill>
          </a:ln>
        </p:spPr>
        <p:txBody>
          <a:bodyPr/>
          <a:lstStyle/>
          <a:p>
            <a:pPr>
              <a:lnSpc>
                <a:spcPct val="120000"/>
              </a:lnSpc>
              <a:defRPr/>
            </a:pPr>
            <a:r>
              <a:rPr lang="es-ES_tradnl" sz="2600" b="1" i="1">
                <a:effectLst>
                  <a:outerShdw blurRad="38100" dist="38100" dir="2700000" algn="tl">
                    <a:srgbClr val="000000"/>
                  </a:outerShdw>
                </a:effectLst>
                <a:latin typeface="Arial" charset="0"/>
              </a:rPr>
              <a:t>CAMBIOS TECNOLOGICOS RAPIDOS</a:t>
            </a:r>
          </a:p>
          <a:p>
            <a:pPr>
              <a:lnSpc>
                <a:spcPct val="120000"/>
              </a:lnSpc>
              <a:defRPr/>
            </a:pPr>
            <a:r>
              <a:rPr lang="es-ES_tradnl" sz="2600" b="1" i="1">
                <a:effectLst>
                  <a:outerShdw blurRad="38100" dist="38100" dir="2700000" algn="tl">
                    <a:srgbClr val="000000"/>
                  </a:outerShdw>
                </a:effectLst>
                <a:latin typeface="Arial" charset="0"/>
              </a:rPr>
              <a:t>SATURACION DE CONDUCTOS</a:t>
            </a:r>
          </a:p>
          <a:p>
            <a:pPr>
              <a:lnSpc>
                <a:spcPct val="120000"/>
              </a:lnSpc>
              <a:defRPr/>
            </a:pPr>
            <a:r>
              <a:rPr lang="es-ES_tradnl" sz="2600" b="1" i="1">
                <a:effectLst>
                  <a:outerShdw blurRad="38100" dist="38100" dir="2700000" algn="tl">
                    <a:srgbClr val="000000"/>
                  </a:outerShdw>
                </a:effectLst>
                <a:latin typeface="Arial" charset="0"/>
              </a:rPr>
              <a:t>INFLEXIBILIDAD PARA CAMBIOS</a:t>
            </a:r>
          </a:p>
          <a:p>
            <a:pPr>
              <a:lnSpc>
                <a:spcPct val="120000"/>
              </a:lnSpc>
              <a:defRPr/>
            </a:pPr>
            <a:r>
              <a:rPr lang="es-ES_tradnl" sz="2600" b="1" i="1">
                <a:effectLst>
                  <a:outerShdw blurRad="38100" dist="38100" dir="2700000" algn="tl">
                    <a:srgbClr val="000000"/>
                  </a:outerShdw>
                </a:effectLst>
                <a:latin typeface="Arial" charset="0"/>
              </a:rPr>
              <a:t>FALTA DE SISTEMAS INTEGRADOS</a:t>
            </a:r>
          </a:p>
          <a:p>
            <a:pPr>
              <a:lnSpc>
                <a:spcPct val="120000"/>
              </a:lnSpc>
              <a:defRPr/>
            </a:pPr>
            <a:r>
              <a:rPr lang="es-ES_tradnl" sz="2600" b="1" i="1">
                <a:effectLst>
                  <a:outerShdw blurRad="38100" dist="38100" dir="2700000" algn="tl">
                    <a:srgbClr val="000000"/>
                  </a:outerShdw>
                </a:effectLst>
                <a:latin typeface="Arial" charset="0"/>
              </a:rPr>
              <a:t>ISLAS DE AUTOMATIZACIÓN</a:t>
            </a:r>
          </a:p>
          <a:p>
            <a:pPr>
              <a:lnSpc>
                <a:spcPct val="120000"/>
              </a:lnSpc>
              <a:defRPr/>
            </a:pPr>
            <a:r>
              <a:rPr lang="es-ES_tradnl" sz="2600" b="1" i="1">
                <a:effectLst>
                  <a:outerShdw blurRad="38100" dist="38100" dir="2700000" algn="tl">
                    <a:srgbClr val="000000"/>
                  </a:outerShdw>
                </a:effectLst>
                <a:latin typeface="Arial" charset="0"/>
              </a:rPr>
              <a:t>MULTIPLES Y VARIADAS SOLUCIONES PRIVADAS</a:t>
            </a:r>
          </a:p>
          <a:p>
            <a:pPr>
              <a:lnSpc>
                <a:spcPct val="120000"/>
              </a:lnSpc>
              <a:defRPr/>
            </a:pPr>
            <a:r>
              <a:rPr lang="es-ES_tradnl" sz="2600" b="1" i="1">
                <a:effectLst>
                  <a:outerShdw blurRad="38100" dist="38100" dir="2700000" algn="tl">
                    <a:srgbClr val="000000"/>
                  </a:outerShdw>
                </a:effectLst>
                <a:latin typeface="Arial" charset="0"/>
              </a:rPr>
              <a:t>FALTA DE ESTANDARIZACIÓN</a:t>
            </a:r>
            <a:r>
              <a:rPr lang="es-ES_tradnl" sz="2600" b="1" i="1">
                <a:effectLst>
                  <a:outerShdw blurRad="38100" dist="38100" dir="2700000" algn="tl">
                    <a:srgbClr val="000000"/>
                  </a:outerShdw>
                </a:effectLst>
                <a:latin typeface="Arial" charset="0"/>
                <a:sym typeface="Wingdings 3" pitchFamily="18" charset="2"/>
              </a:rPr>
              <a:t> </a:t>
            </a:r>
            <a:r>
              <a:rPr lang="es-ES_tradnl" sz="2600" b="1" i="1">
                <a:solidFill>
                  <a:schemeClr val="accent1"/>
                </a:solidFill>
                <a:effectLst>
                  <a:outerShdw blurRad="38100" dist="38100" dir="2700000" algn="tl">
                    <a:srgbClr val="000000"/>
                  </a:outerShdw>
                </a:effectLst>
                <a:latin typeface="Arial" charset="0"/>
                <a:sym typeface="Wingdings 3" pitchFamily="18" charset="2"/>
              </a:rPr>
              <a:t>NORMAS</a:t>
            </a:r>
            <a:endParaRPr lang="es-ES_tradnl" sz="2600" b="1" i="1">
              <a:solidFill>
                <a:schemeClr val="accent1"/>
              </a:solidFill>
              <a:effectLst>
                <a:outerShdw blurRad="38100" dist="38100" dir="2700000" algn="tl">
                  <a:srgbClr val="000000"/>
                </a:outerShdw>
              </a:effectLst>
              <a:latin typeface="Arial" charset="0"/>
            </a:endParaRPr>
          </a:p>
          <a:p>
            <a:pPr>
              <a:lnSpc>
                <a:spcPct val="120000"/>
              </a:lnSpc>
              <a:defRPr/>
            </a:pPr>
            <a:r>
              <a:rPr lang="es-ES_tradnl" sz="2600" b="1" i="1">
                <a:effectLst>
                  <a:outerShdw blurRad="38100" dist="38100" dir="2700000" algn="tl">
                    <a:srgbClr val="000000"/>
                  </a:outerShdw>
                </a:effectLst>
                <a:latin typeface="Arial" charset="0"/>
              </a:rPr>
              <a:t>DEMANDA DE VELOCIDAD </a:t>
            </a:r>
            <a:r>
              <a:rPr lang="es-ES_tradnl" sz="2600" b="1" i="1">
                <a:effectLst>
                  <a:outerShdw blurRad="38100" dist="38100" dir="2700000" algn="tl">
                    <a:srgbClr val="000000"/>
                  </a:outerShdw>
                </a:effectLst>
                <a:latin typeface="Arial" charset="0"/>
                <a:sym typeface="Wingdings 3" pitchFamily="18" charset="2"/>
              </a:rPr>
              <a:t> </a:t>
            </a:r>
            <a:r>
              <a:rPr lang="es-ES_tradnl" sz="2600" b="1" i="1">
                <a:solidFill>
                  <a:schemeClr val="accent1"/>
                </a:solidFill>
                <a:effectLst>
                  <a:outerShdw blurRad="38100" dist="38100" dir="2700000" algn="tl">
                    <a:srgbClr val="000000"/>
                  </a:outerShdw>
                </a:effectLst>
                <a:latin typeface="Arial" charset="0"/>
                <a:sym typeface="Wingdings 3" pitchFamily="18" charset="2"/>
              </a:rPr>
              <a:t>Ancho de Banda</a:t>
            </a:r>
            <a:endParaRPr lang="es-ES_tradnl" sz="2600" b="1" i="1">
              <a:solidFill>
                <a:schemeClr val="accent1"/>
              </a:solidFill>
              <a:effectLst>
                <a:outerShdw blurRad="38100" dist="38100" dir="2700000" algn="tl">
                  <a:srgbClr val="000000"/>
                </a:outerShdw>
              </a:effectLst>
              <a:latin typeface="Arial" charset="0"/>
            </a:endParaRPr>
          </a:p>
          <a:p>
            <a:pPr>
              <a:lnSpc>
                <a:spcPct val="120000"/>
              </a:lnSpc>
              <a:defRPr/>
            </a:pPr>
            <a:endParaRPr lang="es-ES_tradnl" sz="2600" b="1" i="1">
              <a:effectLst>
                <a:outerShdw blurRad="38100" dist="38100" dir="2700000" algn="tl">
                  <a:srgbClr val="000000"/>
                </a:outerShdw>
              </a:effectLst>
              <a:latin typeface="Arial"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6530" name="Rectangle 2"/>
          <p:cNvSpPr>
            <a:spLocks noGrp="1" noChangeArrowheads="1"/>
          </p:cNvSpPr>
          <p:nvPr>
            <p:ph type="title"/>
          </p:nvPr>
        </p:nvSpPr>
        <p:spPr>
          <a:xfrm>
            <a:off x="684213" y="0"/>
            <a:ext cx="7772400" cy="1143000"/>
          </a:xfrm>
          <a:solidFill>
            <a:schemeClr val="bg1">
              <a:lumMod val="75000"/>
            </a:schemeClr>
          </a:solidFill>
          <a:ln w="76200">
            <a:solidFill>
              <a:schemeClr val="accent2">
                <a:lumMod val="50000"/>
                <a:lumOff val="50000"/>
              </a:schemeClr>
            </a:solidFill>
            <a:miter lim="800000"/>
            <a:headEnd/>
            <a:tailEnd/>
          </a:ln>
        </p:spPr>
        <p:txBody>
          <a:bodyPr vert="horz" wrap="square" lIns="91440" tIns="45720" rIns="91440" bIns="45720" numCol="1" anchor="ctr" anchorCtr="0" compatLnSpc="1">
            <a:prstTxWarp prst="textNoShape">
              <a:avLst/>
            </a:prstTxWarp>
          </a:bodyPr>
          <a:lstStyle/>
          <a:p>
            <a:r>
              <a:rPr lang="es-ES_tradnl" b="1" i="1">
                <a:solidFill>
                  <a:schemeClr val="tx1"/>
                </a:solidFill>
                <a:effectLst>
                  <a:outerShdw blurRad="38100" dist="38100" dir="2700000" algn="tl">
                    <a:srgbClr val="000000"/>
                  </a:outerShdw>
                </a:effectLst>
                <a:latin typeface="Arial" charset="0"/>
              </a:rPr>
              <a:t>TIA 942</a:t>
            </a:r>
          </a:p>
        </p:txBody>
      </p:sp>
      <p:sp>
        <p:nvSpPr>
          <p:cNvPr id="406531" name="Rectangle 3"/>
          <p:cNvSpPr>
            <a:spLocks noGrp="1" noChangeArrowheads="1"/>
          </p:cNvSpPr>
          <p:nvPr>
            <p:ph type="body" sz="half" idx="1"/>
          </p:nvPr>
        </p:nvSpPr>
        <p:spPr>
          <a:xfrm>
            <a:off x="251520" y="1268760"/>
            <a:ext cx="8567043" cy="3875114"/>
          </a:xfrm>
          <a:solidFill>
            <a:schemeClr val="bg1">
              <a:lumMod val="75000"/>
            </a:schemeClr>
          </a:solidFill>
          <a:ln w="38100">
            <a:solidFill>
              <a:schemeClr val="accent2">
                <a:lumMod val="50000"/>
                <a:lumOff val="50000"/>
              </a:schemeClr>
            </a:solidFill>
          </a:ln>
        </p:spPr>
        <p:txBody>
          <a:bodyPr/>
          <a:lstStyle/>
          <a:p>
            <a:pPr>
              <a:lnSpc>
                <a:spcPct val="120000"/>
              </a:lnSpc>
              <a:defRPr/>
            </a:pPr>
            <a:r>
              <a:rPr lang="es-ES_tradnl" sz="4400" b="1" i="1" dirty="0">
                <a:effectLst>
                  <a:outerShdw blurRad="38100" dist="38100" dir="2700000" algn="tl">
                    <a:srgbClr val="000000"/>
                  </a:outerShdw>
                </a:effectLst>
                <a:latin typeface="Arial" charset="0"/>
              </a:rPr>
              <a:t>TIA: </a:t>
            </a:r>
            <a:r>
              <a:rPr lang="es-ES_tradnl" sz="2000" b="1" dirty="0">
                <a:latin typeface="Arial" charset="0"/>
              </a:rPr>
              <a:t>TELECOMMUNICATIONS INDUSTRY ASSOCIATION</a:t>
            </a:r>
            <a:r>
              <a:rPr lang="es-ES_tradnl" sz="2000" b="1" dirty="0"/>
              <a:t>.</a:t>
            </a:r>
          </a:p>
          <a:p>
            <a:pPr lvl="1">
              <a:defRPr/>
            </a:pPr>
            <a:r>
              <a:rPr lang="es-ES_tradnl" sz="3600" b="1" i="1" dirty="0">
                <a:effectLst>
                  <a:outerShdw blurRad="38100" dist="38100" dir="2700000" algn="tl">
                    <a:srgbClr val="000000"/>
                  </a:outerShdw>
                </a:effectLst>
                <a:latin typeface="Arial" charset="0"/>
              </a:rPr>
              <a:t>Normas de Aplicación para Data Centers</a:t>
            </a:r>
          </a:p>
          <a:p>
            <a:pPr lvl="1">
              <a:defRPr/>
            </a:pPr>
            <a:r>
              <a:rPr lang="es-ES_tradnl" sz="3600" b="1" i="1" dirty="0">
                <a:effectLst>
                  <a:outerShdw blurRad="38100" dist="38100" dir="2700000" algn="tl">
                    <a:srgbClr val="000000"/>
                  </a:outerShdw>
                </a:effectLst>
                <a:latin typeface="Arial" charset="0"/>
              </a:rPr>
              <a:t>Establecer una Guía de Referencia para la construcción o remodelado de un Data Center.</a:t>
            </a:r>
          </a:p>
        </p:txBody>
      </p:sp>
      <p:pic>
        <p:nvPicPr>
          <p:cNvPr id="406534" name="Picture 6" descr="Esquema de Data Center"/>
          <p:cNvPicPr>
            <a:picLocks noGrp="1" noChangeAspect="1" noChangeArrowheads="1"/>
          </p:cNvPicPr>
          <p:nvPr>
            <p:ph sz="half" idx="2"/>
          </p:nvPr>
        </p:nvPicPr>
        <p:blipFill>
          <a:blip r:embed="rId3" cstate="print"/>
          <a:srcRect/>
          <a:stretch>
            <a:fillRect/>
          </a:stretch>
        </p:blipFill>
        <p:spPr>
          <a:xfrm>
            <a:off x="2987675" y="4953000"/>
            <a:ext cx="3181350" cy="1905000"/>
          </a:xfr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06534"/>
                                        </p:tgtEl>
                                        <p:attrNameLst>
                                          <p:attrName>style.visibility</p:attrName>
                                        </p:attrNameLst>
                                      </p:cBhvr>
                                      <p:to>
                                        <p:strVal val="visible"/>
                                      </p:to>
                                    </p:set>
                                    <p:anim calcmode="lin" valueType="num">
                                      <p:cBhvr additive="base">
                                        <p:cTn id="7" dur="500" fill="hold"/>
                                        <p:tgtEl>
                                          <p:spTgt spid="406534"/>
                                        </p:tgtEl>
                                        <p:attrNameLst>
                                          <p:attrName>ppt_x</p:attrName>
                                        </p:attrNameLst>
                                      </p:cBhvr>
                                      <p:tavLst>
                                        <p:tav tm="0">
                                          <p:val>
                                            <p:strVal val="0-#ppt_w/2"/>
                                          </p:val>
                                        </p:tav>
                                        <p:tav tm="100000">
                                          <p:val>
                                            <p:strVal val="#ppt_x"/>
                                          </p:val>
                                        </p:tav>
                                      </p:tavLst>
                                    </p:anim>
                                    <p:anim calcmode="lin" valueType="num">
                                      <p:cBhvr additive="base">
                                        <p:cTn id="8" dur="500" fill="hold"/>
                                        <p:tgtEl>
                                          <p:spTgt spid="40653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Rectangle 2"/>
          <p:cNvSpPr>
            <a:spLocks noGrp="1" noChangeArrowheads="1"/>
          </p:cNvSpPr>
          <p:nvPr>
            <p:ph type="subTitle" idx="4294967295"/>
          </p:nvPr>
        </p:nvSpPr>
        <p:spPr>
          <a:xfrm>
            <a:off x="0" y="3500439"/>
            <a:ext cx="9144000" cy="3122611"/>
          </a:xfrm>
          <a:solidFill>
            <a:schemeClr val="bg1">
              <a:lumMod val="20000"/>
              <a:lumOff val="80000"/>
            </a:schemeClr>
          </a:solidFill>
          <a:ln w="76200">
            <a:solidFill>
              <a:schemeClr val="hlink"/>
            </a:solidFill>
          </a:ln>
        </p:spPr>
        <p:txBody>
          <a:bodyPr/>
          <a:lstStyle/>
          <a:p>
            <a:pPr marL="0" indent="0" algn="ctr">
              <a:lnSpc>
                <a:spcPct val="90000"/>
              </a:lnSpc>
              <a:buFontTx/>
              <a:buNone/>
            </a:pPr>
            <a:r>
              <a:rPr lang="es-ES_tradnl" sz="2800" b="1" i="1" dirty="0">
                <a:solidFill>
                  <a:srgbClr val="333399"/>
                </a:solidFill>
                <a:latin typeface="Arial" pitchFamily="34" charset="0"/>
              </a:rPr>
              <a:t>Mg PABLO ALEJANDRO LENA</a:t>
            </a:r>
          </a:p>
          <a:p>
            <a:pPr marL="0" indent="0" algn="ctr">
              <a:lnSpc>
                <a:spcPct val="90000"/>
              </a:lnSpc>
              <a:buFontTx/>
              <a:buNone/>
            </a:pPr>
            <a:r>
              <a:rPr lang="es-ES_tradnl" sz="2800" b="1" i="1" dirty="0">
                <a:solidFill>
                  <a:srgbClr val="333399"/>
                </a:solidFill>
                <a:latin typeface="Arial" pitchFamily="34" charset="0"/>
              </a:rPr>
              <a:t>plena@unlam.edu.ar</a:t>
            </a:r>
          </a:p>
          <a:p>
            <a:pPr marL="0" indent="0" algn="ctr">
              <a:lnSpc>
                <a:spcPct val="90000"/>
              </a:lnSpc>
              <a:buFontTx/>
              <a:buNone/>
            </a:pPr>
            <a:r>
              <a:rPr lang="es-ES_tradnl" sz="2800" b="1" i="1" dirty="0">
                <a:solidFill>
                  <a:srgbClr val="333399"/>
                </a:solidFill>
                <a:latin typeface="Arial" pitchFamily="34" charset="0"/>
              </a:rPr>
              <a:t>legacena@gmail.com </a:t>
            </a:r>
          </a:p>
          <a:p>
            <a:pPr marL="0" indent="0" algn="ctr">
              <a:lnSpc>
                <a:spcPct val="90000"/>
              </a:lnSpc>
              <a:buNone/>
            </a:pPr>
            <a:r>
              <a:rPr lang="es-ES" sz="2800" b="1" i="1" dirty="0">
                <a:solidFill>
                  <a:srgbClr val="333399"/>
                </a:solidFill>
                <a:latin typeface="Arial" charset="0"/>
              </a:rPr>
              <a:t>Ing. MARIO KRAJNIK</a:t>
            </a:r>
          </a:p>
          <a:p>
            <a:pPr marL="0" indent="0" algn="ctr">
              <a:lnSpc>
                <a:spcPct val="90000"/>
              </a:lnSpc>
              <a:buNone/>
            </a:pPr>
            <a:r>
              <a:rPr lang="es-ES" sz="2800" b="1" i="1" dirty="0">
                <a:solidFill>
                  <a:srgbClr val="333399"/>
                </a:solidFill>
                <a:latin typeface="Arial" charset="0"/>
              </a:rPr>
              <a:t>mariokrajnik@yahoo.com.ar</a:t>
            </a:r>
            <a:r>
              <a:rPr lang="es-ES_tradnl" sz="2800" b="1" i="1" dirty="0">
                <a:solidFill>
                  <a:srgbClr val="333399"/>
                </a:solidFill>
                <a:latin typeface="Arial" pitchFamily="34" charset="0"/>
              </a:rPr>
              <a:t>                 </a:t>
            </a:r>
          </a:p>
          <a:p>
            <a:pPr marL="0" indent="0" algn="ctr">
              <a:lnSpc>
                <a:spcPct val="90000"/>
              </a:lnSpc>
              <a:buFontTx/>
              <a:buNone/>
            </a:pPr>
            <a:r>
              <a:rPr lang="es-AR" sz="3600" b="1" i="1" u="sng" dirty="0">
                <a:solidFill>
                  <a:srgbClr val="333399"/>
                </a:solidFill>
                <a:latin typeface="Arial" pitchFamily="34" charset="0"/>
              </a:rPr>
              <a:t>2023</a:t>
            </a:r>
          </a:p>
        </p:txBody>
      </p:sp>
      <p:sp>
        <p:nvSpPr>
          <p:cNvPr id="201731" name="Rectangle 3"/>
          <p:cNvSpPr>
            <a:spLocks noGrp="1" noChangeArrowheads="1"/>
          </p:cNvSpPr>
          <p:nvPr>
            <p:ph type="ctrTitle" idx="4294967295"/>
          </p:nvPr>
        </p:nvSpPr>
        <p:spPr>
          <a:xfrm>
            <a:off x="395288" y="0"/>
            <a:ext cx="8496300" cy="3500439"/>
          </a:xfrm>
          <a:solidFill>
            <a:schemeClr val="bg1">
              <a:lumMod val="20000"/>
              <a:lumOff val="80000"/>
            </a:schemeClr>
          </a:solidFill>
          <a:ln w="76200" cap="flat" algn="ctr">
            <a:solidFill>
              <a:schemeClr val="hlink"/>
            </a:solidFill>
          </a:ln>
        </p:spPr>
        <p:txBody>
          <a:bodyPr anchor="t"/>
          <a:lstStyle/>
          <a:p>
            <a:pPr>
              <a:spcBef>
                <a:spcPct val="20000"/>
              </a:spcBef>
            </a:pPr>
            <a:r>
              <a:rPr lang="es-AR" sz="5400" b="1" i="1" u="sng" dirty="0">
                <a:solidFill>
                  <a:srgbClr val="333399"/>
                </a:solidFill>
                <a:latin typeface="Arial" charset="0"/>
              </a:rPr>
              <a:t>Tecnología de Redes 2634</a:t>
            </a:r>
            <a:br>
              <a:rPr lang="es-AR" sz="5400" b="1" i="1" u="sng" dirty="0">
                <a:solidFill>
                  <a:srgbClr val="333399"/>
                </a:solidFill>
                <a:latin typeface="Arial" charset="0"/>
              </a:rPr>
            </a:br>
            <a:r>
              <a:rPr lang="es-AR" b="1" i="1" u="sng" dirty="0">
                <a:solidFill>
                  <a:srgbClr val="333399"/>
                </a:solidFill>
                <a:latin typeface="Arial" charset="0"/>
              </a:rPr>
              <a:t>Introducción a las Comunicaciones 3007</a:t>
            </a:r>
            <a:endParaRPr lang="es-AR" b="1" i="1" u="sng" dirty="0">
              <a:solidFill>
                <a:srgbClr val="333399"/>
              </a:solidFill>
              <a:latin typeface="Arial" pitchFamily="34"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2"/>
          <p:cNvSpPr>
            <a:spLocks noGrp="1" noChangeArrowheads="1"/>
          </p:cNvSpPr>
          <p:nvPr>
            <p:ph type="title"/>
          </p:nvPr>
        </p:nvSpPr>
        <p:spPr>
          <a:xfrm>
            <a:off x="703263" y="0"/>
            <a:ext cx="7772400" cy="1143000"/>
          </a:xfrm>
          <a:solidFill>
            <a:schemeClr val="bg1">
              <a:lumMod val="75000"/>
            </a:schemeClr>
          </a:solidFill>
          <a:ln w="76200">
            <a:solidFill>
              <a:schemeClr val="accent2">
                <a:lumMod val="50000"/>
                <a:lumOff val="50000"/>
              </a:schemeClr>
            </a:solidFill>
            <a:miter lim="800000"/>
            <a:headEnd/>
            <a:tailEnd/>
          </a:ln>
        </p:spPr>
        <p:txBody>
          <a:bodyPr vert="horz" wrap="square" lIns="91440" tIns="45720" rIns="91440" bIns="45720" numCol="1" anchor="ctr" anchorCtr="0" compatLnSpc="1">
            <a:prstTxWarp prst="textNoShape">
              <a:avLst/>
            </a:prstTxWarp>
          </a:bodyPr>
          <a:lstStyle/>
          <a:p>
            <a:r>
              <a:rPr lang="es-ES_tradnl" b="1" i="1">
                <a:solidFill>
                  <a:schemeClr val="tx1"/>
                </a:solidFill>
                <a:effectLst>
                  <a:outerShdw blurRad="38100" dist="38100" dir="2700000" algn="tl">
                    <a:srgbClr val="000000"/>
                  </a:outerShdw>
                </a:effectLst>
                <a:latin typeface="Arial" charset="0"/>
              </a:rPr>
              <a:t>ANSI/EIA/TIA 568</a:t>
            </a:r>
          </a:p>
        </p:txBody>
      </p:sp>
      <p:sp>
        <p:nvSpPr>
          <p:cNvPr id="155651" name="Rectangle 3"/>
          <p:cNvSpPr>
            <a:spLocks noGrp="1" noChangeArrowheads="1"/>
          </p:cNvSpPr>
          <p:nvPr>
            <p:ph type="body" idx="1"/>
          </p:nvPr>
        </p:nvSpPr>
        <p:spPr>
          <a:xfrm>
            <a:off x="352425" y="1447800"/>
            <a:ext cx="8410575" cy="4876800"/>
          </a:xfrm>
          <a:solidFill>
            <a:schemeClr val="bg1">
              <a:lumMod val="75000"/>
            </a:schemeClr>
          </a:solidFill>
          <a:ln w="38100">
            <a:solidFill>
              <a:schemeClr val="accent2">
                <a:lumMod val="50000"/>
                <a:lumOff val="50000"/>
              </a:schemeClr>
            </a:solidFill>
          </a:ln>
        </p:spPr>
        <p:txBody>
          <a:bodyPr/>
          <a:lstStyle/>
          <a:p>
            <a:pPr>
              <a:lnSpc>
                <a:spcPct val="120000"/>
              </a:lnSpc>
              <a:defRPr/>
            </a:pPr>
            <a:r>
              <a:rPr lang="es-ES_tradnl" sz="4000" b="1" i="1" dirty="0">
                <a:effectLst>
                  <a:outerShdw blurRad="38100" dist="38100" dir="2700000" algn="tl">
                    <a:srgbClr val="000000"/>
                  </a:outerShdw>
                </a:effectLst>
                <a:latin typeface="Arial" charset="0"/>
              </a:rPr>
              <a:t>ANSI</a:t>
            </a:r>
            <a:r>
              <a:rPr lang="es-ES_tradnl" sz="4000" i="1" dirty="0">
                <a:effectLst>
                  <a:outerShdw blurRad="38100" dist="38100" dir="2700000" algn="tl">
                    <a:srgbClr val="000000"/>
                  </a:outerShdw>
                </a:effectLst>
                <a:latin typeface="Arial" charset="0"/>
              </a:rPr>
              <a:t>:</a:t>
            </a:r>
            <a:r>
              <a:rPr lang="es-ES_tradnl" sz="3600" i="1" dirty="0">
                <a:effectLst>
                  <a:outerShdw blurRad="38100" dist="38100" dir="2700000" algn="tl">
                    <a:srgbClr val="000000"/>
                  </a:outerShdw>
                </a:effectLst>
                <a:latin typeface="Arial Rounded MT Bold" pitchFamily="34" charset="0"/>
              </a:rPr>
              <a:t> </a:t>
            </a:r>
          </a:p>
          <a:p>
            <a:pPr lvl="1">
              <a:lnSpc>
                <a:spcPct val="120000"/>
              </a:lnSpc>
              <a:buFontTx/>
              <a:buNone/>
              <a:defRPr/>
            </a:pPr>
            <a:r>
              <a:rPr lang="es-ES_tradnl" sz="2400" b="1" dirty="0">
                <a:latin typeface="Arial" charset="0"/>
              </a:rPr>
              <a:t>AMERICAN NATIONAL STANDARDS INSTITUTE</a:t>
            </a:r>
          </a:p>
          <a:p>
            <a:pPr>
              <a:lnSpc>
                <a:spcPct val="120000"/>
              </a:lnSpc>
              <a:defRPr/>
            </a:pPr>
            <a:r>
              <a:rPr lang="es-ES_tradnl" sz="4000" b="1" i="1" dirty="0">
                <a:effectLst>
                  <a:outerShdw blurRad="38100" dist="38100" dir="2700000" algn="tl">
                    <a:srgbClr val="000000"/>
                  </a:outerShdw>
                </a:effectLst>
                <a:latin typeface="Arial" charset="0"/>
              </a:rPr>
              <a:t>EIA: </a:t>
            </a:r>
          </a:p>
          <a:p>
            <a:pPr lvl="1">
              <a:lnSpc>
                <a:spcPct val="120000"/>
              </a:lnSpc>
              <a:buFontTx/>
              <a:buNone/>
              <a:defRPr/>
            </a:pPr>
            <a:r>
              <a:rPr lang="es-ES_tradnl" sz="2400" b="1" dirty="0">
                <a:latin typeface="Arial" charset="0"/>
              </a:rPr>
              <a:t>ELECTRONIC INDUSTRIES ASSOCIATION.</a:t>
            </a:r>
          </a:p>
          <a:p>
            <a:pPr>
              <a:lnSpc>
                <a:spcPct val="120000"/>
              </a:lnSpc>
              <a:defRPr/>
            </a:pPr>
            <a:r>
              <a:rPr lang="es-ES_tradnl" sz="4000" b="1" i="1" dirty="0">
                <a:effectLst>
                  <a:outerShdw blurRad="38100" dist="38100" dir="2700000" algn="tl">
                    <a:srgbClr val="000000"/>
                  </a:outerShdw>
                </a:effectLst>
                <a:latin typeface="Arial" charset="0"/>
              </a:rPr>
              <a:t>TIA: </a:t>
            </a:r>
          </a:p>
          <a:p>
            <a:pPr lvl="1">
              <a:lnSpc>
                <a:spcPct val="120000"/>
              </a:lnSpc>
              <a:buFontTx/>
              <a:buNone/>
              <a:defRPr/>
            </a:pPr>
            <a:r>
              <a:rPr lang="es-ES_tradnl" sz="2400" b="1" dirty="0">
                <a:latin typeface="Arial" charset="0"/>
              </a:rPr>
              <a:t>TELECOMMUNICATIONS INDUSTRY ASSOCIATION</a:t>
            </a:r>
            <a:r>
              <a:rPr lang="es-ES_tradnl" sz="2400" b="1" dirty="0"/>
              <a:t>.</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2"/>
          <p:cNvSpPr>
            <a:spLocks noGrp="1" noChangeArrowheads="1"/>
          </p:cNvSpPr>
          <p:nvPr>
            <p:ph type="title"/>
          </p:nvPr>
        </p:nvSpPr>
        <p:spPr>
          <a:xfrm>
            <a:off x="611188" y="260350"/>
            <a:ext cx="8064500" cy="1143000"/>
          </a:xfrm>
          <a:solidFill>
            <a:schemeClr val="bg1">
              <a:lumMod val="75000"/>
            </a:schemeClr>
          </a:solidFill>
          <a:ln w="76200">
            <a:solidFill>
              <a:schemeClr val="accent2">
                <a:lumMod val="50000"/>
                <a:lumOff val="50000"/>
              </a:schemeClr>
            </a:solidFill>
            <a:miter lim="800000"/>
            <a:headEnd/>
            <a:tailEnd/>
          </a:ln>
        </p:spPr>
        <p:txBody>
          <a:bodyPr vert="horz" wrap="square" lIns="91440" tIns="45720" rIns="91440" bIns="45720" numCol="1" anchor="ctr" anchorCtr="0" compatLnSpc="1">
            <a:prstTxWarp prst="textNoShape">
              <a:avLst/>
            </a:prstTxWarp>
          </a:bodyPr>
          <a:lstStyle/>
          <a:p>
            <a:r>
              <a:rPr lang="es-ES_tradnl" b="1" i="1">
                <a:solidFill>
                  <a:schemeClr val="tx1"/>
                </a:solidFill>
                <a:effectLst>
                  <a:outerShdw blurRad="38100" dist="38100" dir="2700000" algn="tl">
                    <a:srgbClr val="000000"/>
                  </a:outerShdw>
                </a:effectLst>
                <a:latin typeface="Arial" charset="0"/>
              </a:rPr>
              <a:t>NORMAS RELACIONADAS</a:t>
            </a:r>
          </a:p>
        </p:txBody>
      </p:sp>
      <p:sp>
        <p:nvSpPr>
          <p:cNvPr id="70659" name="Rectangle 3"/>
          <p:cNvSpPr>
            <a:spLocks noGrp="1" noChangeArrowheads="1"/>
          </p:cNvSpPr>
          <p:nvPr>
            <p:ph type="body" idx="1"/>
          </p:nvPr>
        </p:nvSpPr>
        <p:spPr>
          <a:xfrm>
            <a:off x="381000" y="1752600"/>
            <a:ext cx="8358188" cy="4800600"/>
          </a:xfrm>
          <a:solidFill>
            <a:schemeClr val="hlink"/>
          </a:solidFill>
          <a:ln w="57150">
            <a:solidFill>
              <a:schemeClr val="tx1"/>
            </a:solidFill>
          </a:ln>
        </p:spPr>
        <p:txBody>
          <a:bodyPr/>
          <a:lstStyle/>
          <a:p>
            <a:pPr algn="just">
              <a:lnSpc>
                <a:spcPct val="130000"/>
              </a:lnSpc>
            </a:pPr>
            <a:r>
              <a:rPr lang="es-ES_tradnl" sz="2000" b="1" u="sng">
                <a:solidFill>
                  <a:schemeClr val="accent2"/>
                </a:solidFill>
                <a:latin typeface="Arial" pitchFamily="34" charset="0"/>
              </a:rPr>
              <a:t>ANSI/EIA/TIA 569</a:t>
            </a:r>
            <a:r>
              <a:rPr lang="es-ES_tradnl" sz="2000" b="1">
                <a:solidFill>
                  <a:schemeClr val="accent2"/>
                </a:solidFill>
                <a:latin typeface="Arial" pitchFamily="34" charset="0"/>
              </a:rPr>
              <a:t> :</a:t>
            </a:r>
            <a:r>
              <a:rPr lang="es-ES_tradnl" sz="2000" b="1">
                <a:latin typeface="Arial" pitchFamily="34" charset="0"/>
              </a:rPr>
              <a:t> </a:t>
            </a:r>
            <a:r>
              <a:rPr lang="es-AR" sz="2000" b="1">
                <a:latin typeface="Verdana" pitchFamily="34" charset="0"/>
                <a:ea typeface="Arial Unicode MS" pitchFamily="34" charset="-128"/>
                <a:cs typeface="Arial Unicode MS" pitchFamily="34" charset="-128"/>
              </a:rPr>
              <a:t>Estándar de edificios comerciales para conductos y espacios de telecomunicaciones. </a:t>
            </a:r>
            <a:r>
              <a:rPr lang="es-ES_tradnl" sz="2000" b="1" u="sng">
                <a:solidFill>
                  <a:schemeClr val="accent2"/>
                </a:solidFill>
                <a:latin typeface="Arial" pitchFamily="34" charset="0"/>
              </a:rPr>
              <a:t>ANSI/EIA/TIA 570</a:t>
            </a:r>
            <a:r>
              <a:rPr lang="es-ES_tradnl" sz="2000" b="1">
                <a:solidFill>
                  <a:schemeClr val="accent2"/>
                </a:solidFill>
                <a:latin typeface="Arial" pitchFamily="34" charset="0"/>
              </a:rPr>
              <a:t>:</a:t>
            </a:r>
            <a:r>
              <a:rPr lang="es-ES_tradnl" sz="2000" b="1">
                <a:latin typeface="Arial" pitchFamily="34" charset="0"/>
              </a:rPr>
              <a:t> </a:t>
            </a:r>
            <a:r>
              <a:rPr lang="es-AR" sz="2000" b="1">
                <a:latin typeface="Verdana" pitchFamily="34" charset="0"/>
                <a:ea typeface="Arial Unicode MS" pitchFamily="34" charset="-128"/>
                <a:cs typeface="Arial Unicode MS" pitchFamily="34" charset="-128"/>
              </a:rPr>
              <a:t>Estándar de edificios residenciales y pequeños comercios para cableado de telecomunicaciones. </a:t>
            </a:r>
            <a:endParaRPr lang="es-ES_tradnl" sz="2000" b="1">
              <a:latin typeface="Arial" pitchFamily="34" charset="0"/>
            </a:endParaRPr>
          </a:p>
          <a:p>
            <a:pPr algn="just">
              <a:lnSpc>
                <a:spcPct val="130000"/>
              </a:lnSpc>
            </a:pPr>
            <a:r>
              <a:rPr lang="es-ES_tradnl" sz="2000" b="1" u="sng">
                <a:solidFill>
                  <a:schemeClr val="accent2"/>
                </a:solidFill>
                <a:latin typeface="Arial" pitchFamily="34" charset="0"/>
              </a:rPr>
              <a:t>ANSI/EIA/TIA 606</a:t>
            </a:r>
            <a:r>
              <a:rPr lang="es-ES_tradnl" sz="2000" b="1">
                <a:solidFill>
                  <a:schemeClr val="accent2"/>
                </a:solidFill>
                <a:latin typeface="Arial" pitchFamily="34" charset="0"/>
              </a:rPr>
              <a:t> :</a:t>
            </a:r>
            <a:r>
              <a:rPr lang="es-ES_tradnl" sz="2000" b="1">
                <a:latin typeface="Arial" pitchFamily="34" charset="0"/>
              </a:rPr>
              <a:t> </a:t>
            </a:r>
            <a:r>
              <a:rPr lang="es-AR" sz="2000" b="1" i="1">
                <a:latin typeface="Verdana" pitchFamily="34" charset="0"/>
                <a:ea typeface="Arial Unicode MS" pitchFamily="34" charset="-128"/>
                <a:cs typeface="Arial Unicode MS" pitchFamily="34" charset="-128"/>
              </a:rPr>
              <a:t>Estándar de administración de la infraestructura de telecomunicaciones de edificios comerciales. </a:t>
            </a:r>
            <a:endParaRPr lang="es-ES_tradnl" sz="2000" b="1">
              <a:latin typeface="Arial" pitchFamily="34" charset="0"/>
            </a:endParaRPr>
          </a:p>
          <a:p>
            <a:pPr algn="just">
              <a:lnSpc>
                <a:spcPct val="130000"/>
              </a:lnSpc>
            </a:pPr>
            <a:r>
              <a:rPr lang="es-ES_tradnl" sz="2000" b="1" u="sng">
                <a:solidFill>
                  <a:schemeClr val="accent2"/>
                </a:solidFill>
                <a:latin typeface="Arial" pitchFamily="34" charset="0"/>
              </a:rPr>
              <a:t>ANSI/EIA/TIA 607</a:t>
            </a:r>
            <a:r>
              <a:rPr lang="es-ES_tradnl" sz="2000" b="1">
                <a:solidFill>
                  <a:schemeClr val="accent2"/>
                </a:solidFill>
                <a:latin typeface="Arial" pitchFamily="34" charset="0"/>
              </a:rPr>
              <a:t> :</a:t>
            </a:r>
            <a:r>
              <a:rPr lang="es-ES_tradnl" sz="2000" b="1">
                <a:latin typeface="Arial" pitchFamily="34" charset="0"/>
              </a:rPr>
              <a:t> </a:t>
            </a:r>
            <a:r>
              <a:rPr lang="es-AR" sz="2000" b="1" i="1">
                <a:latin typeface="Verdana" pitchFamily="34" charset="0"/>
                <a:ea typeface="Arial Unicode MS" pitchFamily="34" charset="-128"/>
                <a:cs typeface="Arial Unicode MS" pitchFamily="34" charset="-128"/>
              </a:rPr>
              <a:t>Estándar de edificios comerciales para la puesta a tierra y requerimientos de conexiones para  telecomunicaciones.</a:t>
            </a:r>
            <a:endParaRPr lang="es-ES_tradnl" sz="2000" b="1" i="1">
              <a:latin typeface="Verdana" pitchFamily="34" charset="0"/>
              <a:ea typeface="Arial Unicode MS" pitchFamily="34" charset="-128"/>
              <a:cs typeface="Arial Unicode MS" pitchFamily="34" charset="-128"/>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9746" name="Rectangle 2"/>
          <p:cNvSpPr>
            <a:spLocks noGrp="1" noChangeArrowheads="1"/>
          </p:cNvSpPr>
          <p:nvPr>
            <p:ph type="title"/>
          </p:nvPr>
        </p:nvSpPr>
        <p:spPr>
          <a:xfrm>
            <a:off x="647700" y="0"/>
            <a:ext cx="7772400" cy="1143000"/>
          </a:xfrm>
          <a:solidFill>
            <a:schemeClr val="bg1">
              <a:lumMod val="75000"/>
            </a:schemeClr>
          </a:solidFill>
          <a:ln w="76200">
            <a:solidFill>
              <a:schemeClr val="accent2">
                <a:lumMod val="50000"/>
                <a:lumOff val="50000"/>
              </a:schemeClr>
            </a:solidFill>
            <a:miter lim="800000"/>
            <a:headEnd/>
            <a:tailEnd/>
          </a:ln>
        </p:spPr>
        <p:txBody>
          <a:bodyPr vert="horz" wrap="square" lIns="91440" tIns="45720" rIns="91440" bIns="45720" numCol="1" anchor="ctr" anchorCtr="0" compatLnSpc="1">
            <a:prstTxWarp prst="textNoShape">
              <a:avLst/>
            </a:prstTxWarp>
          </a:bodyPr>
          <a:lstStyle/>
          <a:p>
            <a:r>
              <a:rPr lang="es-ES_tradnl" b="1" i="1">
                <a:solidFill>
                  <a:schemeClr val="tx1"/>
                </a:solidFill>
                <a:effectLst>
                  <a:outerShdw blurRad="38100" dist="38100" dir="2700000" algn="tl">
                    <a:srgbClr val="000000"/>
                  </a:outerShdw>
                </a:effectLst>
                <a:latin typeface="Arial" charset="0"/>
              </a:rPr>
              <a:t>NORMAS RELACIONADAS</a:t>
            </a:r>
          </a:p>
        </p:txBody>
      </p:sp>
      <p:sp>
        <p:nvSpPr>
          <p:cNvPr id="71683" name="Rectangle 3"/>
          <p:cNvSpPr>
            <a:spLocks noGrp="1" noChangeArrowheads="1"/>
          </p:cNvSpPr>
          <p:nvPr>
            <p:ph type="body" idx="1"/>
          </p:nvPr>
        </p:nvSpPr>
        <p:spPr>
          <a:xfrm>
            <a:off x="304800" y="1295400"/>
            <a:ext cx="8458200" cy="4876800"/>
          </a:xfrm>
          <a:solidFill>
            <a:schemeClr val="hlink"/>
          </a:solidFill>
          <a:ln w="57150">
            <a:solidFill>
              <a:schemeClr val="tx1"/>
            </a:solidFill>
          </a:ln>
        </p:spPr>
        <p:txBody>
          <a:bodyPr/>
          <a:lstStyle/>
          <a:p>
            <a:pPr algn="just">
              <a:lnSpc>
                <a:spcPct val="130000"/>
              </a:lnSpc>
            </a:pPr>
            <a:r>
              <a:rPr lang="es-ES_tradnl" sz="2000" b="1" u="sng">
                <a:solidFill>
                  <a:schemeClr val="accent2"/>
                </a:solidFill>
                <a:latin typeface="Arial" pitchFamily="34" charset="0"/>
              </a:rPr>
              <a:t>ANSI/EIA/TIA 569</a:t>
            </a:r>
            <a:r>
              <a:rPr lang="es-ES_tradnl" sz="2000" b="1">
                <a:solidFill>
                  <a:schemeClr val="accent2"/>
                </a:solidFill>
                <a:latin typeface="Arial" pitchFamily="34" charset="0"/>
              </a:rPr>
              <a:t> :</a:t>
            </a:r>
            <a:r>
              <a:rPr lang="es-ES_tradnl" sz="2000" b="1">
                <a:latin typeface="Arial" pitchFamily="34" charset="0"/>
              </a:rPr>
              <a:t> ESTANDAR DE EDIFICIOS COMERCIALES PARA CONDUCTOS Y ESPACIOS DE TELECOMUNICACIONES.</a:t>
            </a:r>
          </a:p>
          <a:p>
            <a:pPr algn="just">
              <a:lnSpc>
                <a:spcPct val="130000"/>
              </a:lnSpc>
            </a:pPr>
            <a:r>
              <a:rPr lang="es-ES_tradnl" sz="2000" b="1" u="sng">
                <a:solidFill>
                  <a:schemeClr val="accent2"/>
                </a:solidFill>
                <a:latin typeface="Arial" pitchFamily="34" charset="0"/>
              </a:rPr>
              <a:t>ANSI/EIA/TIA 570</a:t>
            </a:r>
            <a:r>
              <a:rPr lang="es-ES_tradnl" sz="2000" b="1">
                <a:solidFill>
                  <a:schemeClr val="accent2"/>
                </a:solidFill>
                <a:latin typeface="Arial" pitchFamily="34" charset="0"/>
              </a:rPr>
              <a:t>:</a:t>
            </a:r>
            <a:r>
              <a:rPr lang="es-ES_tradnl" sz="2000" b="1">
                <a:latin typeface="Arial" pitchFamily="34" charset="0"/>
              </a:rPr>
              <a:t> ESTANDAR DE EDIFICIOS RESIDENCIALES Y PEQUEÑOS COMERCIOS PARA CABLEADO DE TELECOMUNICACIONES.</a:t>
            </a:r>
          </a:p>
          <a:p>
            <a:pPr algn="just">
              <a:lnSpc>
                <a:spcPct val="130000"/>
              </a:lnSpc>
            </a:pPr>
            <a:r>
              <a:rPr lang="es-ES_tradnl" sz="2000" b="1" u="sng">
                <a:solidFill>
                  <a:schemeClr val="accent2"/>
                </a:solidFill>
                <a:latin typeface="Arial" pitchFamily="34" charset="0"/>
              </a:rPr>
              <a:t>ANSI/EIA/TIA 606</a:t>
            </a:r>
            <a:r>
              <a:rPr lang="es-ES_tradnl" sz="2000" b="1">
                <a:solidFill>
                  <a:schemeClr val="accent2"/>
                </a:solidFill>
                <a:latin typeface="Arial" pitchFamily="34" charset="0"/>
              </a:rPr>
              <a:t> : </a:t>
            </a:r>
            <a:r>
              <a:rPr lang="es-ES_tradnl" sz="2000" b="1">
                <a:latin typeface="Arial" pitchFamily="34" charset="0"/>
              </a:rPr>
              <a:t>ESTANDAR DE ADMINISTRACIÓN DE INFRAESTRUCTURADE TELECOMUNICACIONES DE EDIFICIOS COMERCIALES</a:t>
            </a:r>
          </a:p>
          <a:p>
            <a:pPr algn="just">
              <a:lnSpc>
                <a:spcPct val="130000"/>
              </a:lnSpc>
            </a:pPr>
            <a:r>
              <a:rPr lang="es-ES_tradnl" sz="2000" b="1" u="sng">
                <a:solidFill>
                  <a:schemeClr val="accent2"/>
                </a:solidFill>
                <a:latin typeface="Arial" pitchFamily="34" charset="0"/>
              </a:rPr>
              <a:t>ANSI/EIA/TIA 607</a:t>
            </a:r>
            <a:r>
              <a:rPr lang="es-ES_tradnl" sz="2000" b="1">
                <a:solidFill>
                  <a:schemeClr val="accent2"/>
                </a:solidFill>
                <a:latin typeface="Arial" pitchFamily="34" charset="0"/>
              </a:rPr>
              <a:t> :</a:t>
            </a:r>
            <a:r>
              <a:rPr lang="es-ES_tradnl" sz="2000" b="1">
                <a:latin typeface="Arial" pitchFamily="34" charset="0"/>
              </a:rPr>
              <a:t> ESTANDAR DE EDIFICIOS COMERCIALES PARA LA PUESTA A TIERRA Y REQUERIMIENTOS DE CONEXIONES PARA TELECOMUNICACIONES.</a:t>
            </a:r>
          </a:p>
        </p:txBody>
      </p:sp>
    </p:spTree>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2"/>
          <p:cNvSpPr>
            <a:spLocks noGrp="1" noChangeArrowheads="1"/>
          </p:cNvSpPr>
          <p:nvPr>
            <p:ph type="title"/>
          </p:nvPr>
        </p:nvSpPr>
        <p:spPr>
          <a:xfrm>
            <a:off x="492125" y="0"/>
            <a:ext cx="8651875" cy="1143000"/>
          </a:xfrm>
          <a:solidFill>
            <a:schemeClr val="bg1">
              <a:lumMod val="75000"/>
            </a:schemeClr>
          </a:solidFill>
          <a:ln w="76200">
            <a:solidFill>
              <a:schemeClr val="accent2">
                <a:lumMod val="50000"/>
                <a:lumOff val="50000"/>
              </a:schemeClr>
            </a:solidFill>
            <a:miter lim="800000"/>
            <a:headEnd/>
            <a:tailEnd/>
          </a:ln>
        </p:spPr>
        <p:txBody>
          <a:bodyPr vert="horz" wrap="square" lIns="91440" tIns="45720" rIns="91440" bIns="45720" numCol="1" anchor="ctr" anchorCtr="0" compatLnSpc="1">
            <a:prstTxWarp prst="textNoShape">
              <a:avLst/>
            </a:prstTxWarp>
          </a:bodyPr>
          <a:lstStyle/>
          <a:p>
            <a:r>
              <a:rPr lang="es-ES_tradnl" b="1" i="1">
                <a:solidFill>
                  <a:schemeClr val="tx1"/>
                </a:solidFill>
                <a:effectLst>
                  <a:outerShdw blurRad="38100" dist="38100" dir="2700000" algn="tl">
                    <a:srgbClr val="000000"/>
                  </a:outerShdw>
                </a:effectLst>
                <a:latin typeface="Arial" charset="0"/>
              </a:rPr>
              <a:t>SISTEMA DE CABLEADO </a:t>
            </a:r>
            <a:br>
              <a:rPr lang="es-ES_tradnl" b="1" i="1">
                <a:solidFill>
                  <a:schemeClr val="tx1"/>
                </a:solidFill>
                <a:effectLst>
                  <a:outerShdw blurRad="38100" dist="38100" dir="2700000" algn="tl">
                    <a:srgbClr val="000000"/>
                  </a:outerShdw>
                </a:effectLst>
                <a:latin typeface="Arial" charset="0"/>
              </a:rPr>
            </a:br>
            <a:r>
              <a:rPr lang="es-ES_tradnl" b="1" i="1">
                <a:solidFill>
                  <a:schemeClr val="tx1"/>
                </a:solidFill>
                <a:effectLst>
                  <a:outerShdw blurRad="38100" dist="38100" dir="2700000" algn="tl">
                    <a:srgbClr val="000000"/>
                  </a:outerShdw>
                </a:effectLst>
                <a:latin typeface="Arial" charset="0"/>
              </a:rPr>
              <a:t> ESTRUCTURA</a:t>
            </a:r>
          </a:p>
        </p:txBody>
      </p:sp>
      <p:sp>
        <p:nvSpPr>
          <p:cNvPr id="160771" name="Rectangle 3"/>
          <p:cNvSpPr>
            <a:spLocks noGrp="1" noChangeArrowheads="1"/>
          </p:cNvSpPr>
          <p:nvPr>
            <p:ph type="body" idx="1"/>
          </p:nvPr>
        </p:nvSpPr>
        <p:spPr>
          <a:xfrm>
            <a:off x="280988" y="1447800"/>
            <a:ext cx="8634412" cy="4876800"/>
          </a:xfrm>
          <a:solidFill>
            <a:schemeClr val="bg1">
              <a:lumMod val="75000"/>
            </a:schemeClr>
          </a:solidFill>
          <a:ln w="76200" cmpd="tri">
            <a:solidFill>
              <a:schemeClr val="accent2">
                <a:lumMod val="50000"/>
                <a:lumOff val="50000"/>
              </a:schemeClr>
            </a:solidFill>
          </a:ln>
        </p:spPr>
        <p:txBody>
          <a:bodyPr/>
          <a:lstStyle/>
          <a:p>
            <a:pPr>
              <a:defRPr/>
            </a:pPr>
            <a:r>
              <a:rPr lang="es-ES_tradnl" b="1" i="1">
                <a:effectLst>
                  <a:outerShdw blurRad="38100" dist="38100" dir="2700000" algn="tl">
                    <a:srgbClr val="000000"/>
                  </a:outerShdw>
                </a:effectLst>
                <a:latin typeface="Arial" charset="0"/>
              </a:rPr>
              <a:t>HORIZONTAL CABLING.</a:t>
            </a:r>
          </a:p>
          <a:p>
            <a:pPr>
              <a:defRPr/>
            </a:pPr>
            <a:r>
              <a:rPr lang="es-ES_tradnl" b="1" i="1">
                <a:effectLst>
                  <a:outerShdw blurRad="38100" dist="38100" dir="2700000" algn="tl">
                    <a:srgbClr val="000000"/>
                  </a:outerShdw>
                </a:effectLst>
                <a:latin typeface="Arial" charset="0"/>
              </a:rPr>
              <a:t>BACKBONE CABLING.</a:t>
            </a:r>
          </a:p>
          <a:p>
            <a:pPr>
              <a:defRPr/>
            </a:pPr>
            <a:r>
              <a:rPr lang="es-ES_tradnl" b="1" i="1">
                <a:effectLst>
                  <a:outerShdw blurRad="38100" dist="38100" dir="2700000" algn="tl">
                    <a:srgbClr val="000000"/>
                  </a:outerShdw>
                </a:effectLst>
                <a:latin typeface="Arial" charset="0"/>
              </a:rPr>
              <a:t>WORK AREA.</a:t>
            </a:r>
          </a:p>
          <a:p>
            <a:pPr>
              <a:defRPr/>
            </a:pPr>
            <a:r>
              <a:rPr lang="es-ES_tradnl" b="1" i="1">
                <a:effectLst>
                  <a:outerShdw blurRad="38100" dist="38100" dir="2700000" algn="tl">
                    <a:srgbClr val="000000"/>
                  </a:outerShdw>
                </a:effectLst>
                <a:latin typeface="Arial" charset="0"/>
              </a:rPr>
              <a:t>TELECOMMUNICATIONS CLOSET.</a:t>
            </a:r>
          </a:p>
          <a:p>
            <a:pPr>
              <a:defRPr/>
            </a:pPr>
            <a:r>
              <a:rPr lang="es-ES_tradnl" b="1" i="1">
                <a:effectLst>
                  <a:outerShdw blurRad="38100" dist="38100" dir="2700000" algn="tl">
                    <a:srgbClr val="000000"/>
                  </a:outerShdw>
                </a:effectLst>
                <a:latin typeface="Arial" charset="0"/>
              </a:rPr>
              <a:t>EQUIPMENT ROOM.</a:t>
            </a:r>
          </a:p>
          <a:p>
            <a:pPr>
              <a:defRPr/>
            </a:pPr>
            <a:r>
              <a:rPr lang="es-ES_tradnl" b="1" i="1">
                <a:effectLst>
                  <a:outerShdw blurRad="38100" dist="38100" dir="2700000" algn="tl">
                    <a:srgbClr val="000000"/>
                  </a:outerShdw>
                </a:effectLst>
                <a:latin typeface="Arial" charset="0"/>
              </a:rPr>
              <a:t>ENTRANCE FACILITIES.</a:t>
            </a:r>
          </a:p>
          <a:p>
            <a:pPr>
              <a:defRPr/>
            </a:pPr>
            <a:r>
              <a:rPr lang="es-ES_tradnl" b="1" i="1">
                <a:effectLst>
                  <a:outerShdw blurRad="38100" dist="38100" dir="2700000" algn="tl">
                    <a:srgbClr val="000000"/>
                  </a:outerShdw>
                </a:effectLst>
                <a:latin typeface="Arial" charset="0"/>
              </a:rPr>
              <a:t>ADMINISTRATION.</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2"/>
          <p:cNvSpPr>
            <a:spLocks noGrp="1" noChangeArrowheads="1"/>
          </p:cNvSpPr>
          <p:nvPr>
            <p:ph type="title"/>
          </p:nvPr>
        </p:nvSpPr>
        <p:spPr>
          <a:xfrm>
            <a:off x="838200" y="76200"/>
            <a:ext cx="7772400" cy="914400"/>
          </a:xfrm>
          <a:solidFill>
            <a:schemeClr val="bg1">
              <a:lumMod val="75000"/>
            </a:schemeClr>
          </a:solidFill>
          <a:ln w="76200">
            <a:solidFill>
              <a:schemeClr val="accent2">
                <a:lumMod val="50000"/>
                <a:lumOff val="50000"/>
              </a:schemeClr>
            </a:solidFill>
            <a:miter lim="800000"/>
            <a:headEnd/>
            <a:tailEnd/>
          </a:ln>
        </p:spPr>
        <p:txBody>
          <a:bodyPr vert="horz" wrap="square" lIns="91440" tIns="45720" rIns="91440" bIns="45720" numCol="1" anchor="ctr" anchorCtr="0" compatLnSpc="1">
            <a:prstTxWarp prst="textNoShape">
              <a:avLst/>
            </a:prstTxWarp>
          </a:bodyPr>
          <a:lstStyle/>
          <a:p>
            <a:r>
              <a:rPr lang="es-ES_tradnl" b="1" i="1">
                <a:solidFill>
                  <a:schemeClr val="tx1"/>
                </a:solidFill>
                <a:effectLst>
                  <a:outerShdw blurRad="38100" dist="38100" dir="2700000" algn="tl">
                    <a:srgbClr val="000000"/>
                  </a:outerShdw>
                </a:effectLst>
                <a:latin typeface="Arial" charset="0"/>
              </a:rPr>
              <a:t>CABLEADO HORIZONTAL</a:t>
            </a:r>
            <a:endParaRPr lang="es-AR" b="1" i="1">
              <a:solidFill>
                <a:schemeClr val="tx1"/>
              </a:solidFill>
              <a:effectLst>
                <a:outerShdw blurRad="38100" dist="38100" dir="2700000" algn="tl">
                  <a:srgbClr val="000000"/>
                </a:outerShdw>
              </a:effectLst>
              <a:latin typeface="Arial" charset="0"/>
            </a:endParaRPr>
          </a:p>
        </p:txBody>
      </p:sp>
      <p:graphicFrame>
        <p:nvGraphicFramePr>
          <p:cNvPr id="7170" name="Object 1024"/>
          <p:cNvGraphicFramePr>
            <a:graphicFrameLocks noChangeAspect="1"/>
          </p:cNvGraphicFramePr>
          <p:nvPr/>
        </p:nvGraphicFramePr>
        <p:xfrm>
          <a:off x="304800" y="990600"/>
          <a:ext cx="8839200" cy="5735638"/>
        </p:xfrm>
        <a:graphic>
          <a:graphicData uri="http://schemas.openxmlformats.org/presentationml/2006/ole">
            <mc:AlternateContent xmlns:mc="http://schemas.openxmlformats.org/markup-compatibility/2006">
              <mc:Choice xmlns:v="urn:schemas-microsoft-com:vml" Requires="v">
                <p:oleObj name="Imagen de mapa de bits" r:id="rId3" imgW="8202170" imgH="5582429" progId="PBrush">
                  <p:embed/>
                </p:oleObj>
              </mc:Choice>
              <mc:Fallback>
                <p:oleObj name="Imagen de mapa de bits" r:id="rId3" imgW="8202170" imgH="5582429" progId="PBrush">
                  <p:embed/>
                  <p:pic>
                    <p:nvPicPr>
                      <p:cNvPr id="0" name="Object 102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990600"/>
                        <a:ext cx="8839200" cy="5735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cmpd="thickThin">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2"/>
          <p:cNvSpPr>
            <a:spLocks noGrp="1" noChangeArrowheads="1"/>
          </p:cNvSpPr>
          <p:nvPr>
            <p:ph type="title"/>
          </p:nvPr>
        </p:nvSpPr>
        <p:spPr>
          <a:xfrm>
            <a:off x="1066800" y="0"/>
            <a:ext cx="7772400" cy="1143000"/>
          </a:xfrm>
          <a:solidFill>
            <a:schemeClr val="bg1">
              <a:lumMod val="75000"/>
            </a:schemeClr>
          </a:solidFill>
          <a:ln w="76200">
            <a:solidFill>
              <a:schemeClr val="accent2">
                <a:lumMod val="50000"/>
                <a:lumOff val="50000"/>
              </a:schemeClr>
            </a:solidFill>
            <a:miter lim="800000"/>
            <a:headEnd/>
            <a:tailEnd/>
          </a:ln>
        </p:spPr>
        <p:txBody>
          <a:bodyPr vert="horz" wrap="square" lIns="91440" tIns="45720" rIns="91440" bIns="45720" numCol="1" anchor="ctr" anchorCtr="0" compatLnSpc="1">
            <a:prstTxWarp prst="textNoShape">
              <a:avLst/>
            </a:prstTxWarp>
          </a:bodyPr>
          <a:lstStyle/>
          <a:p>
            <a:r>
              <a:rPr lang="es-ES_tradnl" b="1" i="1">
                <a:solidFill>
                  <a:schemeClr val="tx1"/>
                </a:solidFill>
                <a:effectLst>
                  <a:outerShdw blurRad="38100" dist="38100" dir="2700000" algn="tl">
                    <a:srgbClr val="000000"/>
                  </a:outerShdw>
                </a:effectLst>
                <a:latin typeface="Arial" charset="0"/>
              </a:rPr>
              <a:t>CABLEADO HORIZONTAL</a:t>
            </a:r>
            <a:endParaRPr lang="es-AR" b="1" i="1">
              <a:solidFill>
                <a:schemeClr val="tx1"/>
              </a:solidFill>
              <a:effectLst>
                <a:outerShdw blurRad="38100" dist="38100" dir="2700000" algn="tl">
                  <a:srgbClr val="000000"/>
                </a:outerShdw>
              </a:effectLst>
              <a:latin typeface="Arial" charset="0"/>
            </a:endParaRPr>
          </a:p>
        </p:txBody>
      </p:sp>
      <p:pic>
        <p:nvPicPr>
          <p:cNvPr id="73731" name="Picture 3" descr="horizontalbk"/>
          <p:cNvPicPr>
            <a:picLocks noChangeAspect="1" noChangeArrowheads="1"/>
          </p:cNvPicPr>
          <p:nvPr/>
        </p:nvPicPr>
        <p:blipFill>
          <a:blip r:embed="rId3" cstate="print"/>
          <a:srcRect/>
          <a:stretch>
            <a:fillRect/>
          </a:stretch>
        </p:blipFill>
        <p:spPr bwMode="auto">
          <a:xfrm>
            <a:off x="304800" y="990600"/>
            <a:ext cx="8534400" cy="5562600"/>
          </a:xfrm>
          <a:prstGeom prst="rect">
            <a:avLst/>
          </a:prstGeom>
          <a:noFill/>
          <a:ln w="9525">
            <a:noFill/>
            <a:miter lim="800000"/>
            <a:headEnd/>
            <a:tailEnd/>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2"/>
          <p:cNvSpPr>
            <a:spLocks noGrp="1" noChangeArrowheads="1"/>
          </p:cNvSpPr>
          <p:nvPr>
            <p:ph type="title"/>
          </p:nvPr>
        </p:nvSpPr>
        <p:spPr>
          <a:xfrm>
            <a:off x="228600" y="0"/>
            <a:ext cx="8610600" cy="1143000"/>
          </a:xfrm>
          <a:solidFill>
            <a:schemeClr val="bg1">
              <a:lumMod val="75000"/>
            </a:schemeClr>
          </a:solidFill>
          <a:ln w="76200">
            <a:solidFill>
              <a:schemeClr val="accent2">
                <a:lumMod val="50000"/>
                <a:lumOff val="50000"/>
              </a:schemeClr>
            </a:solidFill>
            <a:miter lim="800000"/>
            <a:headEnd/>
            <a:tailEnd/>
          </a:ln>
        </p:spPr>
        <p:txBody>
          <a:bodyPr vert="horz" wrap="square" lIns="91440" tIns="45720" rIns="91440" bIns="45720" numCol="1" anchor="ctr" anchorCtr="0" compatLnSpc="1">
            <a:prstTxWarp prst="textNoShape">
              <a:avLst/>
            </a:prstTxWarp>
          </a:bodyPr>
          <a:lstStyle/>
          <a:p>
            <a:r>
              <a:rPr lang="es-ES_tradnl" sz="4000" b="1" i="1">
                <a:solidFill>
                  <a:schemeClr val="tx1"/>
                </a:solidFill>
                <a:effectLst>
                  <a:outerShdw blurRad="38100" dist="38100" dir="2700000" algn="tl">
                    <a:srgbClr val="000000"/>
                  </a:outerShdw>
                </a:effectLst>
                <a:latin typeface="Arial" charset="0"/>
              </a:rPr>
              <a:t>CABLEADO HORIZONTAL</a:t>
            </a:r>
            <a:br>
              <a:rPr lang="es-ES_tradnl" sz="4000" b="1" i="1">
                <a:solidFill>
                  <a:schemeClr val="tx1"/>
                </a:solidFill>
                <a:effectLst>
                  <a:outerShdw blurRad="38100" dist="38100" dir="2700000" algn="tl">
                    <a:srgbClr val="000000"/>
                  </a:outerShdw>
                </a:effectLst>
                <a:latin typeface="Arial" charset="0"/>
              </a:rPr>
            </a:br>
            <a:r>
              <a:rPr lang="es-ES_tradnl" sz="4000" b="1" i="1">
                <a:solidFill>
                  <a:schemeClr val="tx1"/>
                </a:solidFill>
                <a:effectLst>
                  <a:outerShdw blurRad="38100" dist="38100" dir="2700000" algn="tl">
                    <a:srgbClr val="000000"/>
                  </a:outerShdw>
                </a:effectLst>
                <a:latin typeface="Arial" charset="0"/>
              </a:rPr>
              <a:t>PARES TRENZADOS (EIA 568A)</a:t>
            </a:r>
            <a:endParaRPr lang="es-AR" sz="4000" b="1" i="1">
              <a:solidFill>
                <a:schemeClr val="tx1"/>
              </a:solidFill>
              <a:effectLst>
                <a:outerShdw blurRad="38100" dist="38100" dir="2700000" algn="tl">
                  <a:srgbClr val="000000"/>
                </a:outerShdw>
              </a:effectLst>
              <a:latin typeface="Arial" charset="0"/>
            </a:endParaRPr>
          </a:p>
        </p:txBody>
      </p:sp>
      <p:sp>
        <p:nvSpPr>
          <p:cNvPr id="163843" name="Rectangle 3"/>
          <p:cNvSpPr>
            <a:spLocks noGrp="1" noChangeArrowheads="1"/>
          </p:cNvSpPr>
          <p:nvPr>
            <p:ph type="body" idx="1"/>
          </p:nvPr>
        </p:nvSpPr>
        <p:spPr>
          <a:xfrm>
            <a:off x="228600" y="1371600"/>
            <a:ext cx="8807896" cy="5486400"/>
          </a:xfrm>
          <a:solidFill>
            <a:schemeClr val="bg1">
              <a:lumMod val="75000"/>
            </a:schemeClr>
          </a:solidFill>
          <a:ln w="76200">
            <a:solidFill>
              <a:schemeClr val="accent2">
                <a:lumMod val="50000"/>
                <a:lumOff val="50000"/>
              </a:schemeClr>
            </a:solidFill>
          </a:ln>
        </p:spPr>
        <p:txBody>
          <a:bodyPr/>
          <a:lstStyle/>
          <a:p>
            <a:pPr>
              <a:defRPr/>
            </a:pPr>
            <a:r>
              <a:rPr lang="es-ES_tradnl" b="1" u="sng" dirty="0">
                <a:effectLst>
                  <a:outerShdw blurRad="38100" dist="38100" dir="2700000" algn="tl">
                    <a:srgbClr val="000000"/>
                  </a:outerShdw>
                </a:effectLst>
                <a:latin typeface="Arial" charset="0"/>
              </a:rPr>
              <a:t>UTP UNSHIELDED TWISTED PAIR</a:t>
            </a:r>
          </a:p>
          <a:p>
            <a:pPr lvl="1" algn="just">
              <a:defRPr/>
            </a:pPr>
            <a:r>
              <a:rPr lang="es-ES_tradnl" b="1" u="sng" dirty="0">
                <a:effectLst>
                  <a:outerShdw blurRad="38100" dist="38100" dir="2700000" algn="tl">
                    <a:srgbClr val="000000"/>
                  </a:outerShdw>
                </a:effectLst>
                <a:latin typeface="Arial" charset="0"/>
              </a:rPr>
              <a:t>(SIN Revestimiento/Blindaje)</a:t>
            </a:r>
          </a:p>
          <a:p>
            <a:pPr>
              <a:defRPr/>
            </a:pPr>
            <a:r>
              <a:rPr lang="es-ES_tradnl" b="1" u="sng" dirty="0">
                <a:effectLst>
                  <a:outerShdw blurRad="38100" dist="38100" dir="2700000" algn="tl">
                    <a:srgbClr val="000000"/>
                  </a:outerShdw>
                </a:effectLst>
                <a:latin typeface="Arial" charset="0"/>
              </a:rPr>
              <a:t>STP SHIELDED TWISTED PAIR</a:t>
            </a:r>
          </a:p>
          <a:p>
            <a:pPr lvl="1" algn="just">
              <a:defRPr/>
            </a:pPr>
            <a:r>
              <a:rPr lang="es-ES_tradnl" b="1" u="sng" dirty="0">
                <a:effectLst>
                  <a:outerShdw blurRad="38100" dist="38100" dir="2700000" algn="tl">
                    <a:srgbClr val="000000"/>
                  </a:outerShdw>
                </a:effectLst>
                <a:latin typeface="Arial" charset="0"/>
              </a:rPr>
              <a:t>(Con Revestimiento/Blindaje)</a:t>
            </a:r>
          </a:p>
          <a:p>
            <a:pPr algn="just">
              <a:buFontTx/>
              <a:buNone/>
              <a:defRPr/>
            </a:pPr>
            <a:r>
              <a:rPr lang="es-ES_tradnl" b="1" u="sng" dirty="0">
                <a:effectLst>
                  <a:outerShdw blurRad="38100" dist="38100" dir="2700000" algn="tl">
                    <a:srgbClr val="000000"/>
                  </a:outerShdw>
                </a:effectLst>
                <a:latin typeface="Arial" charset="0"/>
              </a:rPr>
              <a:t>CATEGORIA  :</a:t>
            </a:r>
            <a:r>
              <a:rPr lang="es-ES" sz="2800" b="1" dirty="0">
                <a:latin typeface="Arial" charset="0"/>
                <a:cs typeface="Arial" charset="0"/>
              </a:rPr>
              <a:t>Los cableados estructurados se dividen por categorías y por tipo de materiales que se utilizan. </a:t>
            </a:r>
          </a:p>
          <a:p>
            <a:pPr algn="just">
              <a:buFontTx/>
              <a:buNone/>
              <a:defRPr/>
            </a:pPr>
            <a:r>
              <a:rPr lang="es-ES" sz="2800" b="1" dirty="0">
                <a:latin typeface="Arial" charset="0"/>
                <a:cs typeface="Arial" charset="0"/>
              </a:rPr>
              <a:t>La categoría en la que se dio a conocer el cableado estructurado es 5, pero al día de hoy existen categorías superiores, </a:t>
            </a:r>
            <a:r>
              <a:rPr lang="es-AR" sz="2800" b="1" dirty="0">
                <a:latin typeface="Arial" charset="0"/>
                <a:cs typeface="Arial" charset="0"/>
              </a:rPr>
              <a:t>Se mide en</a:t>
            </a:r>
            <a:r>
              <a:rPr lang="es-ES" sz="2800" b="1" dirty="0">
                <a:latin typeface="Arial" charset="0"/>
                <a:cs typeface="Arial" charset="0"/>
              </a:rPr>
              <a:t> su máxima capacidad de transmisión</a:t>
            </a:r>
            <a:r>
              <a:rPr lang="es-AR" sz="2800" b="1" dirty="0">
                <a:latin typeface="Arial" charset="0"/>
                <a:cs typeface="Arial" charset="0"/>
              </a:rPr>
              <a:t>.</a:t>
            </a:r>
            <a:endParaRPr lang="es-AR" sz="2800" b="1" dirty="0">
              <a:latin typeface="Arial" charset="0"/>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106" name="Rectangle 2"/>
          <p:cNvSpPr>
            <a:spLocks noGrp="1" noChangeArrowheads="1"/>
          </p:cNvSpPr>
          <p:nvPr>
            <p:ph type="title"/>
          </p:nvPr>
        </p:nvSpPr>
        <p:spPr>
          <a:xfrm>
            <a:off x="684212" y="0"/>
            <a:ext cx="8459787" cy="1557338"/>
          </a:xfrm>
          <a:solidFill>
            <a:schemeClr val="bg1">
              <a:lumMod val="75000"/>
            </a:schemeClr>
          </a:solidFill>
          <a:ln w="76200">
            <a:solidFill>
              <a:schemeClr val="accent2">
                <a:lumMod val="50000"/>
                <a:lumOff val="50000"/>
              </a:schemeClr>
            </a:solidFill>
            <a:miter lim="800000"/>
            <a:headEnd/>
            <a:tailEnd/>
          </a:ln>
        </p:spPr>
        <p:txBody>
          <a:bodyPr vert="horz" wrap="square" lIns="91440" tIns="45720" rIns="91440" bIns="45720" numCol="1" anchor="ctr" anchorCtr="0" compatLnSpc="1">
            <a:prstTxWarp prst="textNoShape">
              <a:avLst/>
            </a:prstTxWarp>
          </a:bodyPr>
          <a:lstStyle/>
          <a:p>
            <a:r>
              <a:rPr lang="es-ES_tradnl" sz="4000" b="1" i="1">
                <a:solidFill>
                  <a:schemeClr val="tx1"/>
                </a:solidFill>
                <a:effectLst>
                  <a:outerShdw blurRad="38100" dist="38100" dir="2700000" algn="tl">
                    <a:srgbClr val="000000"/>
                  </a:outerShdw>
                </a:effectLst>
                <a:latin typeface="Arial" charset="0"/>
              </a:rPr>
              <a:t>CABLEADO HORIZONTAL</a:t>
            </a:r>
            <a:br>
              <a:rPr lang="es-ES_tradnl" sz="4000" b="1" i="1">
                <a:solidFill>
                  <a:schemeClr val="tx1"/>
                </a:solidFill>
                <a:effectLst>
                  <a:outerShdw blurRad="38100" dist="38100" dir="2700000" algn="tl">
                    <a:srgbClr val="000000"/>
                  </a:outerShdw>
                </a:effectLst>
                <a:latin typeface="Arial" charset="0"/>
              </a:rPr>
            </a:br>
            <a:r>
              <a:rPr lang="es-ES_tradnl" sz="4000" b="1" i="1">
                <a:solidFill>
                  <a:schemeClr val="tx1"/>
                </a:solidFill>
                <a:effectLst>
                  <a:outerShdw blurRad="38100" dist="38100" dir="2700000" algn="tl">
                    <a:srgbClr val="000000"/>
                  </a:outerShdw>
                </a:effectLst>
                <a:latin typeface="Arial" charset="0"/>
              </a:rPr>
              <a:t>PARES TRENZADOS (EIA 568A)</a:t>
            </a:r>
            <a:endParaRPr lang="es-AR" sz="4000" b="1" i="1">
              <a:solidFill>
                <a:schemeClr val="tx1"/>
              </a:solidFill>
              <a:effectLst>
                <a:outerShdw blurRad="38100" dist="38100" dir="2700000" algn="tl">
                  <a:srgbClr val="000000"/>
                </a:outerShdw>
              </a:effectLst>
              <a:latin typeface="Arial" charset="0"/>
            </a:endParaRPr>
          </a:p>
        </p:txBody>
      </p:sp>
      <p:graphicFrame>
        <p:nvGraphicFramePr>
          <p:cNvPr id="303281" name="Group 177"/>
          <p:cNvGraphicFramePr>
            <a:graphicFrameLocks noGrp="1"/>
          </p:cNvGraphicFramePr>
          <p:nvPr>
            <p:ph idx="1"/>
            <p:extLst>
              <p:ext uri="{D42A27DB-BD31-4B8C-83A1-F6EECF244321}">
                <p14:modId xmlns:p14="http://schemas.microsoft.com/office/powerpoint/2010/main" val="1505973755"/>
              </p:ext>
            </p:extLst>
          </p:nvPr>
        </p:nvGraphicFramePr>
        <p:xfrm>
          <a:off x="0" y="1773238"/>
          <a:ext cx="9144000" cy="4919346"/>
        </p:xfrm>
        <a:graphic>
          <a:graphicData uri="http://schemas.openxmlformats.org/drawingml/2006/table">
            <a:tbl>
              <a:tblPr/>
              <a:tblGrid>
                <a:gridCol w="1524000">
                  <a:extLst>
                    <a:ext uri="{9D8B030D-6E8A-4147-A177-3AD203B41FA5}">
                      <a16:colId xmlns:a16="http://schemas.microsoft.com/office/drawing/2014/main" val="20000"/>
                    </a:ext>
                  </a:extLst>
                </a:gridCol>
                <a:gridCol w="4237038">
                  <a:extLst>
                    <a:ext uri="{9D8B030D-6E8A-4147-A177-3AD203B41FA5}">
                      <a16:colId xmlns:a16="http://schemas.microsoft.com/office/drawing/2014/main" val="20001"/>
                    </a:ext>
                  </a:extLst>
                </a:gridCol>
                <a:gridCol w="3382962">
                  <a:extLst>
                    <a:ext uri="{9D8B030D-6E8A-4147-A177-3AD203B41FA5}">
                      <a16:colId xmlns:a16="http://schemas.microsoft.com/office/drawing/2014/main" val="20002"/>
                    </a:ext>
                  </a:extLst>
                </a:gridCol>
              </a:tblGrid>
              <a:tr h="508000">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s-AR" sz="1800" b="1" i="0" u="none" strike="noStrike" cap="none" normalizeH="0" baseline="0" dirty="0">
                          <a:ln>
                            <a:noFill/>
                          </a:ln>
                          <a:solidFill>
                            <a:schemeClr val="tx1"/>
                          </a:solidFill>
                          <a:effectLst/>
                          <a:latin typeface="Tahoma" pitchFamily="34" charset="0"/>
                          <a:ea typeface="Times New Roman" pitchFamily="18" charset="0"/>
                          <a:cs typeface="Tahoma" pitchFamily="34" charset="0"/>
                        </a:rPr>
                        <a:t>Categoría</a:t>
                      </a:r>
                      <a:endParaRPr kumimoji="0" lang="es-AR" sz="5400" b="1" i="0" u="none" strike="noStrike" cap="none" normalizeH="0" baseline="0" dirty="0">
                        <a:ln>
                          <a:noFill/>
                        </a:ln>
                        <a:solidFill>
                          <a:schemeClr val="tx1"/>
                        </a:solidFill>
                        <a:effectLst/>
                        <a:latin typeface="Times New Roman" pitchFamily="18" charset="0"/>
                        <a:ea typeface="Times New Roman" pitchFamily="18" charset="0"/>
                        <a:cs typeface="Tahoma" pitchFamily="34" charset="0"/>
                      </a:endParaRPr>
                    </a:p>
                  </a:txBody>
                  <a:tcPr anchor="ctr" horzOverflow="overflow">
                    <a:lnL w="25400" cap="flat" cmpd="sng" algn="ctr">
                      <a:solidFill>
                        <a:srgbClr val="DCDCDC"/>
                      </a:solidFill>
                      <a:prstDash val="solid"/>
                      <a:round/>
                      <a:headEnd type="none" w="med" len="med"/>
                      <a:tailEnd type="none" w="med" len="med"/>
                    </a:lnL>
                    <a:lnR w="25400" cap="flat" cmpd="sng" algn="ctr">
                      <a:solidFill>
                        <a:srgbClr val="DCDCDC"/>
                      </a:solidFill>
                      <a:prstDash val="solid"/>
                      <a:round/>
                      <a:headEnd type="none" w="med" len="med"/>
                      <a:tailEnd type="none" w="med" len="med"/>
                    </a:lnR>
                    <a:lnT w="25400" cap="flat" cmpd="sng" algn="ctr">
                      <a:solidFill>
                        <a:srgbClr val="DCDCDC"/>
                      </a:solidFill>
                      <a:prstDash val="solid"/>
                      <a:round/>
                      <a:headEnd type="none" w="med" len="med"/>
                      <a:tailEnd type="none" w="med" len="med"/>
                    </a:lnT>
                    <a:lnB w="25400" cap="flat" cmpd="sng" algn="ctr">
                      <a:solidFill>
                        <a:srgbClr val="DCDCDC"/>
                      </a:solidFill>
                      <a:prstDash val="solid"/>
                      <a:round/>
                      <a:headEnd type="none" w="med" len="med"/>
                      <a:tailEnd type="none" w="med" len="med"/>
                    </a:lnB>
                    <a:lnTlToBr>
                      <a:noFill/>
                    </a:lnTlToBr>
                    <a:lnBlToTr>
                      <a:noFill/>
                    </a:lnBlToTr>
                    <a:solidFill>
                      <a:schemeClr val="accent2"/>
                    </a:solidFill>
                  </a:tcPr>
                </a:tc>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s-AR" sz="1800" b="1" i="0" u="none" strike="noStrike" cap="none" normalizeH="0" baseline="0">
                          <a:ln>
                            <a:noFill/>
                          </a:ln>
                          <a:solidFill>
                            <a:schemeClr val="tx1"/>
                          </a:solidFill>
                          <a:effectLst/>
                          <a:latin typeface="Tahoma" pitchFamily="34" charset="0"/>
                          <a:ea typeface="Times New Roman" pitchFamily="18" charset="0"/>
                          <a:cs typeface="Tahoma" pitchFamily="34" charset="0"/>
                        </a:rPr>
                        <a:t>Uso</a:t>
                      </a:r>
                      <a:endParaRPr kumimoji="0" lang="es-AR" sz="5400" b="1" i="0" u="none" strike="noStrike" cap="none" normalizeH="0" baseline="0">
                        <a:ln>
                          <a:noFill/>
                        </a:ln>
                        <a:solidFill>
                          <a:schemeClr val="tx1"/>
                        </a:solidFill>
                        <a:effectLst/>
                        <a:latin typeface="Times New Roman" pitchFamily="18" charset="0"/>
                        <a:ea typeface="Times New Roman" pitchFamily="18" charset="0"/>
                        <a:cs typeface="Tahoma" pitchFamily="34" charset="0"/>
                      </a:endParaRPr>
                    </a:p>
                  </a:txBody>
                  <a:tcPr anchor="ctr" horzOverflow="overflow">
                    <a:lnL w="25400" cap="flat" cmpd="sng" algn="ctr">
                      <a:solidFill>
                        <a:srgbClr val="DCDCDC"/>
                      </a:solidFill>
                      <a:prstDash val="solid"/>
                      <a:round/>
                      <a:headEnd type="none" w="med" len="med"/>
                      <a:tailEnd type="none" w="med" len="med"/>
                    </a:lnL>
                    <a:lnR w="25400" cap="flat" cmpd="sng" algn="ctr">
                      <a:solidFill>
                        <a:srgbClr val="DCDCDC"/>
                      </a:solidFill>
                      <a:prstDash val="solid"/>
                      <a:round/>
                      <a:headEnd type="none" w="med" len="med"/>
                      <a:tailEnd type="none" w="med" len="med"/>
                    </a:lnR>
                    <a:lnT w="25400" cap="flat" cmpd="sng" algn="ctr">
                      <a:solidFill>
                        <a:srgbClr val="DCDCDC"/>
                      </a:solidFill>
                      <a:prstDash val="solid"/>
                      <a:round/>
                      <a:headEnd type="none" w="med" len="med"/>
                      <a:tailEnd type="none" w="med" len="med"/>
                    </a:lnT>
                    <a:lnB w="25400" cap="flat" cmpd="sng" algn="ctr">
                      <a:solidFill>
                        <a:srgbClr val="DCDCDC"/>
                      </a:solidFill>
                      <a:prstDash val="solid"/>
                      <a:round/>
                      <a:headEnd type="none" w="med" len="med"/>
                      <a:tailEnd type="none" w="med" len="med"/>
                    </a:lnB>
                    <a:lnTlToBr>
                      <a:noFill/>
                    </a:lnTlToBr>
                    <a:lnBlToTr>
                      <a:noFill/>
                    </a:lnBlToTr>
                    <a:solidFill>
                      <a:schemeClr val="accent2"/>
                    </a:solidFill>
                  </a:tcPr>
                </a:tc>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s-AR" sz="1800" b="1" i="0" u="none" strike="noStrike" cap="none" normalizeH="0" baseline="0">
                          <a:ln>
                            <a:noFill/>
                          </a:ln>
                          <a:solidFill>
                            <a:schemeClr val="tx1"/>
                          </a:solidFill>
                          <a:effectLst/>
                          <a:latin typeface="Tahoma" pitchFamily="34" charset="0"/>
                          <a:ea typeface="Times New Roman" pitchFamily="18" charset="0"/>
                          <a:cs typeface="Tahoma" pitchFamily="34" charset="0"/>
                        </a:rPr>
                        <a:t>Ancho de Banda</a:t>
                      </a:r>
                      <a:endParaRPr kumimoji="0" lang="es-AR" sz="5400" b="1" i="0" u="none" strike="noStrike" cap="none" normalizeH="0" baseline="0">
                        <a:ln>
                          <a:noFill/>
                        </a:ln>
                        <a:solidFill>
                          <a:schemeClr val="tx1"/>
                        </a:solidFill>
                        <a:effectLst/>
                        <a:latin typeface="Times New Roman" pitchFamily="18" charset="0"/>
                        <a:ea typeface="Times New Roman" pitchFamily="18" charset="0"/>
                        <a:cs typeface="Tahoma" pitchFamily="34" charset="0"/>
                      </a:endParaRPr>
                    </a:p>
                  </a:txBody>
                  <a:tcPr anchor="ctr" horzOverflow="overflow">
                    <a:lnL w="25400" cap="flat" cmpd="sng" algn="ctr">
                      <a:solidFill>
                        <a:srgbClr val="DCDCDC"/>
                      </a:solidFill>
                      <a:prstDash val="solid"/>
                      <a:round/>
                      <a:headEnd type="none" w="med" len="med"/>
                      <a:tailEnd type="none" w="med" len="med"/>
                    </a:lnL>
                    <a:lnR w="25400" cap="flat" cmpd="sng" algn="ctr">
                      <a:solidFill>
                        <a:srgbClr val="DCDCDC"/>
                      </a:solidFill>
                      <a:prstDash val="solid"/>
                      <a:round/>
                      <a:headEnd type="none" w="med" len="med"/>
                      <a:tailEnd type="none" w="med" len="med"/>
                    </a:lnR>
                    <a:lnT w="25400" cap="flat" cmpd="sng" algn="ctr">
                      <a:solidFill>
                        <a:srgbClr val="DCDCDC"/>
                      </a:solidFill>
                      <a:prstDash val="solid"/>
                      <a:round/>
                      <a:headEnd type="none" w="med" len="med"/>
                      <a:tailEnd type="none" w="med" len="med"/>
                    </a:lnT>
                    <a:lnB w="25400" cap="flat" cmpd="sng" algn="ctr">
                      <a:solidFill>
                        <a:srgbClr val="DCDCDC"/>
                      </a:solidFill>
                      <a:prstDash val="solid"/>
                      <a:round/>
                      <a:headEnd type="none" w="med" len="med"/>
                      <a:tailEnd type="none" w="med" len="med"/>
                    </a:lnB>
                    <a:lnTlToBr>
                      <a:noFill/>
                    </a:lnTlToBr>
                    <a:lnBlToTr>
                      <a:noFill/>
                    </a:lnBlToTr>
                    <a:solidFill>
                      <a:schemeClr val="accent2"/>
                    </a:solidFill>
                  </a:tcPr>
                </a:tc>
                <a:extLst>
                  <a:ext uri="{0D108BD9-81ED-4DB2-BD59-A6C34878D82A}">
                    <a16:rowId xmlns:a16="http://schemas.microsoft.com/office/drawing/2014/main" val="10000"/>
                  </a:ext>
                </a:extLst>
              </a:tr>
              <a:tr h="508000">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s-AR" sz="1600" b="1" i="0" u="none" strike="noStrike" cap="none" normalizeH="0" baseline="0">
                          <a:ln>
                            <a:noFill/>
                          </a:ln>
                          <a:solidFill>
                            <a:schemeClr val="tx1"/>
                          </a:solidFill>
                          <a:effectLst/>
                          <a:latin typeface="Tahoma" pitchFamily="34" charset="0"/>
                          <a:ea typeface="Times New Roman" pitchFamily="18" charset="0"/>
                          <a:cs typeface="Tahoma" pitchFamily="34" charset="0"/>
                        </a:rPr>
                        <a:t>CAT 1</a:t>
                      </a:r>
                      <a:endParaRPr kumimoji="0" lang="es-AR" sz="4800" b="1" i="0" u="none" strike="noStrike" cap="none" normalizeH="0" baseline="0">
                        <a:ln>
                          <a:noFill/>
                        </a:ln>
                        <a:solidFill>
                          <a:schemeClr val="tx1"/>
                        </a:solidFill>
                        <a:effectLst/>
                        <a:latin typeface="Times New Roman" pitchFamily="18" charset="0"/>
                        <a:ea typeface="Times New Roman" pitchFamily="18" charset="0"/>
                        <a:cs typeface="Tahoma" pitchFamily="34" charset="0"/>
                      </a:endParaRPr>
                    </a:p>
                  </a:txBody>
                  <a:tcPr anchor="ctr" horzOverflow="overflow">
                    <a:lnL w="25400" cap="flat" cmpd="sng" algn="ctr">
                      <a:solidFill>
                        <a:srgbClr val="DCDCDC"/>
                      </a:solidFill>
                      <a:prstDash val="solid"/>
                      <a:round/>
                      <a:headEnd type="none" w="med" len="med"/>
                      <a:tailEnd type="none" w="med" len="med"/>
                    </a:lnL>
                    <a:lnR w="25400" cap="flat" cmpd="sng" algn="ctr">
                      <a:solidFill>
                        <a:srgbClr val="DCDCDC"/>
                      </a:solidFill>
                      <a:prstDash val="solid"/>
                      <a:round/>
                      <a:headEnd type="none" w="med" len="med"/>
                      <a:tailEnd type="none" w="med" len="med"/>
                    </a:lnR>
                    <a:lnT w="25400" cap="flat" cmpd="sng" algn="ctr">
                      <a:solidFill>
                        <a:srgbClr val="DCDCDC"/>
                      </a:solidFill>
                      <a:prstDash val="solid"/>
                      <a:round/>
                      <a:headEnd type="none" w="med" len="med"/>
                      <a:tailEnd type="none" w="med" len="med"/>
                    </a:lnT>
                    <a:lnB w="25400" cap="flat" cmpd="sng" algn="ctr">
                      <a:solidFill>
                        <a:srgbClr val="DCDCDC"/>
                      </a:solidFill>
                      <a:prstDash val="solid"/>
                      <a:round/>
                      <a:headEnd type="none" w="med" len="med"/>
                      <a:tailEnd type="none" w="med" len="med"/>
                    </a:lnB>
                    <a:lnTlToBr>
                      <a:noFill/>
                    </a:lnTlToBr>
                    <a:lnBlToTr>
                      <a:noFill/>
                    </a:lnBlToTr>
                    <a:solidFill>
                      <a:schemeClr val="accent2"/>
                    </a:solidFill>
                  </a:tcPr>
                </a:tc>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s-AR" sz="1400" b="1" i="0" u="none" strike="noStrike" cap="none" normalizeH="0" baseline="0">
                          <a:ln>
                            <a:noFill/>
                          </a:ln>
                          <a:solidFill>
                            <a:schemeClr val="tx1"/>
                          </a:solidFill>
                          <a:effectLst/>
                          <a:latin typeface="Tahoma" pitchFamily="34" charset="0"/>
                          <a:ea typeface="Times New Roman" pitchFamily="18" charset="0"/>
                          <a:cs typeface="Tahoma" pitchFamily="34" charset="0"/>
                        </a:rPr>
                        <a:t>Voz solamente (cable telefónico)</a:t>
                      </a:r>
                      <a:endParaRPr kumimoji="0" lang="es-AR" sz="4400" b="1" i="0" u="none" strike="noStrike" cap="none" normalizeH="0" baseline="0">
                        <a:ln>
                          <a:noFill/>
                        </a:ln>
                        <a:solidFill>
                          <a:schemeClr val="tx1"/>
                        </a:solidFill>
                        <a:effectLst/>
                        <a:latin typeface="Times New Roman" pitchFamily="18" charset="0"/>
                        <a:ea typeface="Times New Roman" pitchFamily="18" charset="0"/>
                        <a:cs typeface="Tahoma" pitchFamily="34" charset="0"/>
                      </a:endParaRPr>
                    </a:p>
                  </a:txBody>
                  <a:tcPr anchor="ctr" horzOverflow="overflow">
                    <a:lnL w="25400" cap="flat" cmpd="sng" algn="ctr">
                      <a:solidFill>
                        <a:srgbClr val="DCDCDC"/>
                      </a:solidFill>
                      <a:prstDash val="solid"/>
                      <a:round/>
                      <a:headEnd type="none" w="med" len="med"/>
                      <a:tailEnd type="none" w="med" len="med"/>
                    </a:lnL>
                    <a:lnR w="25400" cap="flat" cmpd="sng" algn="ctr">
                      <a:solidFill>
                        <a:srgbClr val="DCDCDC"/>
                      </a:solidFill>
                      <a:prstDash val="solid"/>
                      <a:round/>
                      <a:headEnd type="none" w="med" len="med"/>
                      <a:tailEnd type="none" w="med" len="med"/>
                    </a:lnR>
                    <a:lnT w="25400" cap="flat" cmpd="sng" algn="ctr">
                      <a:solidFill>
                        <a:srgbClr val="DCDCDC"/>
                      </a:solidFill>
                      <a:prstDash val="solid"/>
                      <a:round/>
                      <a:headEnd type="none" w="med" len="med"/>
                      <a:tailEnd type="none" w="med" len="med"/>
                    </a:lnT>
                    <a:lnB w="25400" cap="flat" cmpd="sng" algn="ctr">
                      <a:solidFill>
                        <a:srgbClr val="DCDCDC"/>
                      </a:solidFill>
                      <a:prstDash val="solid"/>
                      <a:round/>
                      <a:headEnd type="none" w="med" len="med"/>
                      <a:tailEnd type="none" w="med" len="med"/>
                    </a:lnB>
                    <a:lnTlToBr>
                      <a:noFill/>
                    </a:lnTlToBr>
                    <a:lnBlToTr>
                      <a:noFill/>
                    </a:lnBlToTr>
                    <a:solidFill>
                      <a:schemeClr val="accent2"/>
                    </a:solidFill>
                  </a:tcPr>
                </a:tc>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s-AR" sz="1600" b="1" i="0" u="none" strike="noStrike" cap="none" normalizeH="0" baseline="0">
                          <a:ln>
                            <a:noFill/>
                          </a:ln>
                          <a:solidFill>
                            <a:schemeClr val="tx1"/>
                          </a:solidFill>
                          <a:effectLst/>
                          <a:latin typeface="Tahoma" pitchFamily="34" charset="0"/>
                          <a:ea typeface="Times New Roman" pitchFamily="18" charset="0"/>
                          <a:cs typeface="Tahoma" pitchFamily="34" charset="0"/>
                        </a:rPr>
                        <a:t>-</a:t>
                      </a:r>
                      <a:endParaRPr kumimoji="0" lang="es-AR" sz="4800" b="1" i="0" u="none" strike="noStrike" cap="none" normalizeH="0" baseline="0">
                        <a:ln>
                          <a:noFill/>
                        </a:ln>
                        <a:solidFill>
                          <a:schemeClr val="tx1"/>
                        </a:solidFill>
                        <a:effectLst/>
                        <a:latin typeface="Times New Roman" pitchFamily="18" charset="0"/>
                        <a:ea typeface="Times New Roman" pitchFamily="18" charset="0"/>
                        <a:cs typeface="Tahoma" pitchFamily="34" charset="0"/>
                      </a:endParaRPr>
                    </a:p>
                  </a:txBody>
                  <a:tcPr anchor="ctr" horzOverflow="overflow">
                    <a:lnL w="25400" cap="flat" cmpd="sng" algn="ctr">
                      <a:solidFill>
                        <a:srgbClr val="DCDCDC"/>
                      </a:solidFill>
                      <a:prstDash val="solid"/>
                      <a:round/>
                      <a:headEnd type="none" w="med" len="med"/>
                      <a:tailEnd type="none" w="med" len="med"/>
                    </a:lnL>
                    <a:lnR w="25400" cap="flat" cmpd="sng" algn="ctr">
                      <a:solidFill>
                        <a:srgbClr val="DCDCDC"/>
                      </a:solidFill>
                      <a:prstDash val="solid"/>
                      <a:round/>
                      <a:headEnd type="none" w="med" len="med"/>
                      <a:tailEnd type="none" w="med" len="med"/>
                    </a:lnR>
                    <a:lnT w="25400" cap="flat" cmpd="sng" algn="ctr">
                      <a:solidFill>
                        <a:srgbClr val="DCDCDC"/>
                      </a:solidFill>
                      <a:prstDash val="solid"/>
                      <a:round/>
                      <a:headEnd type="none" w="med" len="med"/>
                      <a:tailEnd type="none" w="med" len="med"/>
                    </a:lnT>
                    <a:lnB w="25400" cap="flat" cmpd="sng" algn="ctr">
                      <a:solidFill>
                        <a:srgbClr val="DCDCDC"/>
                      </a:solidFill>
                      <a:prstDash val="solid"/>
                      <a:round/>
                      <a:headEnd type="none" w="med" len="med"/>
                      <a:tailEnd type="none" w="med" len="med"/>
                    </a:lnB>
                    <a:lnTlToBr>
                      <a:noFill/>
                    </a:lnTlToBr>
                    <a:lnBlToTr>
                      <a:noFill/>
                    </a:lnBlToTr>
                    <a:solidFill>
                      <a:schemeClr val="accent2"/>
                    </a:solidFill>
                  </a:tcPr>
                </a:tc>
                <a:extLst>
                  <a:ext uri="{0D108BD9-81ED-4DB2-BD59-A6C34878D82A}">
                    <a16:rowId xmlns:a16="http://schemas.microsoft.com/office/drawing/2014/main" val="10001"/>
                  </a:ext>
                </a:extLst>
              </a:tr>
              <a:tr h="508000">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s-AR" sz="1600" b="1" i="0" u="none" strike="noStrike" cap="none" normalizeH="0" baseline="0">
                          <a:ln>
                            <a:noFill/>
                          </a:ln>
                          <a:solidFill>
                            <a:schemeClr val="tx1"/>
                          </a:solidFill>
                          <a:effectLst/>
                          <a:latin typeface="Tahoma" pitchFamily="34" charset="0"/>
                          <a:ea typeface="Times New Roman" pitchFamily="18" charset="0"/>
                          <a:cs typeface="Tahoma" pitchFamily="34" charset="0"/>
                        </a:rPr>
                        <a:t>CAT 2</a:t>
                      </a:r>
                      <a:endParaRPr kumimoji="0" lang="es-AR" sz="4800" b="1" i="0" u="none" strike="noStrike" cap="none" normalizeH="0" baseline="0">
                        <a:ln>
                          <a:noFill/>
                        </a:ln>
                        <a:solidFill>
                          <a:schemeClr val="tx1"/>
                        </a:solidFill>
                        <a:effectLst/>
                        <a:latin typeface="Times New Roman" pitchFamily="18" charset="0"/>
                        <a:ea typeface="Times New Roman" pitchFamily="18" charset="0"/>
                        <a:cs typeface="Tahoma" pitchFamily="34" charset="0"/>
                      </a:endParaRPr>
                    </a:p>
                  </a:txBody>
                  <a:tcPr anchor="ctr" horzOverflow="overflow">
                    <a:lnL w="25400" cap="flat" cmpd="sng" algn="ctr">
                      <a:solidFill>
                        <a:srgbClr val="DCDCDC"/>
                      </a:solidFill>
                      <a:prstDash val="solid"/>
                      <a:round/>
                      <a:headEnd type="none" w="med" len="med"/>
                      <a:tailEnd type="none" w="med" len="med"/>
                    </a:lnL>
                    <a:lnR w="25400" cap="flat" cmpd="sng" algn="ctr">
                      <a:solidFill>
                        <a:srgbClr val="DCDCDC"/>
                      </a:solidFill>
                      <a:prstDash val="solid"/>
                      <a:round/>
                      <a:headEnd type="none" w="med" len="med"/>
                      <a:tailEnd type="none" w="med" len="med"/>
                    </a:lnR>
                    <a:lnT w="25400" cap="flat" cmpd="sng" algn="ctr">
                      <a:solidFill>
                        <a:srgbClr val="DCDCDC"/>
                      </a:solidFill>
                      <a:prstDash val="solid"/>
                      <a:round/>
                      <a:headEnd type="none" w="med" len="med"/>
                      <a:tailEnd type="none" w="med" len="med"/>
                    </a:lnT>
                    <a:lnB w="25400" cap="flat" cmpd="sng" algn="ctr">
                      <a:solidFill>
                        <a:srgbClr val="DCDCDC"/>
                      </a:solidFill>
                      <a:prstDash val="solid"/>
                      <a:round/>
                      <a:headEnd type="none" w="med" len="med"/>
                      <a:tailEnd type="none" w="med" len="med"/>
                    </a:lnB>
                    <a:lnTlToBr>
                      <a:noFill/>
                    </a:lnTlToBr>
                    <a:lnBlToTr>
                      <a:noFill/>
                    </a:lnBlToTr>
                    <a:solidFill>
                      <a:schemeClr val="accent2"/>
                    </a:solidFill>
                  </a:tcPr>
                </a:tc>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s-AR" sz="1400" b="1" i="0" u="none" strike="noStrike" cap="none" normalizeH="0" baseline="0">
                          <a:ln>
                            <a:noFill/>
                          </a:ln>
                          <a:solidFill>
                            <a:schemeClr val="tx1"/>
                          </a:solidFill>
                          <a:effectLst/>
                          <a:latin typeface="Tahoma" pitchFamily="34" charset="0"/>
                          <a:ea typeface="Times New Roman" pitchFamily="18" charset="0"/>
                          <a:cs typeface="Tahoma" pitchFamily="34" charset="0"/>
                        </a:rPr>
                        <a:t>Datos hasta 4 Mbps (Localtalk, Apple)</a:t>
                      </a:r>
                      <a:endParaRPr kumimoji="0" lang="es-AR" sz="4400" b="1" i="0" u="none" strike="noStrike" cap="none" normalizeH="0" baseline="0">
                        <a:ln>
                          <a:noFill/>
                        </a:ln>
                        <a:solidFill>
                          <a:schemeClr val="tx1"/>
                        </a:solidFill>
                        <a:effectLst/>
                        <a:latin typeface="Times New Roman" pitchFamily="18" charset="0"/>
                        <a:ea typeface="Times New Roman" pitchFamily="18" charset="0"/>
                        <a:cs typeface="Tahoma" pitchFamily="34" charset="0"/>
                      </a:endParaRPr>
                    </a:p>
                  </a:txBody>
                  <a:tcPr anchor="ctr" horzOverflow="overflow">
                    <a:lnL w="25400" cap="flat" cmpd="sng" algn="ctr">
                      <a:solidFill>
                        <a:srgbClr val="DCDCDC"/>
                      </a:solidFill>
                      <a:prstDash val="solid"/>
                      <a:round/>
                      <a:headEnd type="none" w="med" len="med"/>
                      <a:tailEnd type="none" w="med" len="med"/>
                    </a:lnL>
                    <a:lnR w="25400" cap="flat" cmpd="sng" algn="ctr">
                      <a:solidFill>
                        <a:srgbClr val="DCDCDC"/>
                      </a:solidFill>
                      <a:prstDash val="solid"/>
                      <a:round/>
                      <a:headEnd type="none" w="med" len="med"/>
                      <a:tailEnd type="none" w="med" len="med"/>
                    </a:lnR>
                    <a:lnT w="25400" cap="flat" cmpd="sng" algn="ctr">
                      <a:solidFill>
                        <a:srgbClr val="DCDCDC"/>
                      </a:solidFill>
                      <a:prstDash val="solid"/>
                      <a:round/>
                      <a:headEnd type="none" w="med" len="med"/>
                      <a:tailEnd type="none" w="med" len="med"/>
                    </a:lnT>
                    <a:lnB w="25400" cap="flat" cmpd="sng" algn="ctr">
                      <a:solidFill>
                        <a:srgbClr val="DCDCDC"/>
                      </a:solidFill>
                      <a:prstDash val="solid"/>
                      <a:round/>
                      <a:headEnd type="none" w="med" len="med"/>
                      <a:tailEnd type="none" w="med" len="med"/>
                    </a:lnB>
                    <a:lnTlToBr>
                      <a:noFill/>
                    </a:lnTlToBr>
                    <a:lnBlToTr>
                      <a:noFill/>
                    </a:lnBlToTr>
                    <a:solidFill>
                      <a:schemeClr val="accent2"/>
                    </a:solidFill>
                  </a:tcPr>
                </a:tc>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s-AR" sz="1600" b="1" i="0" u="none" strike="noStrike" cap="none" normalizeH="0" baseline="0">
                          <a:ln>
                            <a:noFill/>
                          </a:ln>
                          <a:solidFill>
                            <a:schemeClr val="tx1"/>
                          </a:solidFill>
                          <a:effectLst/>
                          <a:latin typeface="Tahoma" pitchFamily="34" charset="0"/>
                          <a:ea typeface="Times New Roman" pitchFamily="18" charset="0"/>
                          <a:cs typeface="Tahoma" pitchFamily="34" charset="0"/>
                        </a:rPr>
                        <a:t>-</a:t>
                      </a:r>
                      <a:endParaRPr kumimoji="0" lang="es-AR" sz="4800" b="1" i="0" u="none" strike="noStrike" cap="none" normalizeH="0" baseline="0">
                        <a:ln>
                          <a:noFill/>
                        </a:ln>
                        <a:solidFill>
                          <a:schemeClr val="tx1"/>
                        </a:solidFill>
                        <a:effectLst/>
                        <a:latin typeface="Times New Roman" pitchFamily="18" charset="0"/>
                        <a:ea typeface="Times New Roman" pitchFamily="18" charset="0"/>
                        <a:cs typeface="Tahoma" pitchFamily="34" charset="0"/>
                      </a:endParaRPr>
                    </a:p>
                  </a:txBody>
                  <a:tcPr anchor="ctr" horzOverflow="overflow">
                    <a:lnL w="25400" cap="flat" cmpd="sng" algn="ctr">
                      <a:solidFill>
                        <a:srgbClr val="DCDCDC"/>
                      </a:solidFill>
                      <a:prstDash val="solid"/>
                      <a:round/>
                      <a:headEnd type="none" w="med" len="med"/>
                      <a:tailEnd type="none" w="med" len="med"/>
                    </a:lnL>
                    <a:lnR w="25400" cap="flat" cmpd="sng" algn="ctr">
                      <a:solidFill>
                        <a:srgbClr val="DCDCDC"/>
                      </a:solidFill>
                      <a:prstDash val="solid"/>
                      <a:round/>
                      <a:headEnd type="none" w="med" len="med"/>
                      <a:tailEnd type="none" w="med" len="med"/>
                    </a:lnR>
                    <a:lnT w="25400" cap="flat" cmpd="sng" algn="ctr">
                      <a:solidFill>
                        <a:srgbClr val="DCDCDC"/>
                      </a:solidFill>
                      <a:prstDash val="solid"/>
                      <a:round/>
                      <a:headEnd type="none" w="med" len="med"/>
                      <a:tailEnd type="none" w="med" len="med"/>
                    </a:lnT>
                    <a:lnB w="25400" cap="flat" cmpd="sng" algn="ctr">
                      <a:solidFill>
                        <a:srgbClr val="DCDCDC"/>
                      </a:solidFill>
                      <a:prstDash val="solid"/>
                      <a:round/>
                      <a:headEnd type="none" w="med" len="med"/>
                      <a:tailEnd type="none" w="med" len="med"/>
                    </a:lnB>
                    <a:lnTlToBr>
                      <a:noFill/>
                    </a:lnTlToBr>
                    <a:lnBlToTr>
                      <a:noFill/>
                    </a:lnBlToTr>
                    <a:solidFill>
                      <a:schemeClr val="accent2"/>
                    </a:solidFill>
                  </a:tcPr>
                </a:tc>
                <a:extLst>
                  <a:ext uri="{0D108BD9-81ED-4DB2-BD59-A6C34878D82A}">
                    <a16:rowId xmlns:a16="http://schemas.microsoft.com/office/drawing/2014/main" val="10002"/>
                  </a:ext>
                </a:extLst>
              </a:tr>
              <a:tr h="514350">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s-AR" sz="1600" b="1" i="0" u="none" strike="noStrike" cap="none" normalizeH="0" baseline="0">
                          <a:ln>
                            <a:noFill/>
                          </a:ln>
                          <a:solidFill>
                            <a:schemeClr val="tx1"/>
                          </a:solidFill>
                          <a:effectLst/>
                          <a:latin typeface="Tahoma" pitchFamily="34" charset="0"/>
                          <a:ea typeface="Times New Roman" pitchFamily="18" charset="0"/>
                          <a:cs typeface="Tahoma" pitchFamily="34" charset="0"/>
                        </a:rPr>
                        <a:t>CAT 3 </a:t>
                      </a:r>
                      <a:endParaRPr kumimoji="0" lang="es-AR" sz="4800" b="1" i="0" u="none" strike="noStrike" cap="none" normalizeH="0" baseline="0">
                        <a:ln>
                          <a:noFill/>
                        </a:ln>
                        <a:solidFill>
                          <a:schemeClr val="tx1"/>
                        </a:solidFill>
                        <a:effectLst/>
                        <a:latin typeface="Times New Roman" pitchFamily="18" charset="0"/>
                        <a:ea typeface="Times New Roman" pitchFamily="18" charset="0"/>
                        <a:cs typeface="Tahoma" pitchFamily="34" charset="0"/>
                      </a:endParaRPr>
                    </a:p>
                  </a:txBody>
                  <a:tcPr anchor="ctr" horzOverflow="overflow">
                    <a:lnL w="25400" cap="flat" cmpd="sng" algn="ctr">
                      <a:solidFill>
                        <a:srgbClr val="DCDCDC"/>
                      </a:solidFill>
                      <a:prstDash val="solid"/>
                      <a:round/>
                      <a:headEnd type="none" w="med" len="med"/>
                      <a:tailEnd type="none" w="med" len="med"/>
                    </a:lnL>
                    <a:lnR w="25400" cap="flat" cmpd="sng" algn="ctr">
                      <a:solidFill>
                        <a:srgbClr val="DCDCDC"/>
                      </a:solidFill>
                      <a:prstDash val="solid"/>
                      <a:round/>
                      <a:headEnd type="none" w="med" len="med"/>
                      <a:tailEnd type="none" w="med" len="med"/>
                    </a:lnR>
                    <a:lnT w="25400" cap="flat" cmpd="sng" algn="ctr">
                      <a:solidFill>
                        <a:srgbClr val="DCDCDC"/>
                      </a:solidFill>
                      <a:prstDash val="solid"/>
                      <a:round/>
                      <a:headEnd type="none" w="med" len="med"/>
                      <a:tailEnd type="none" w="med" len="med"/>
                    </a:lnT>
                    <a:lnB w="25400" cap="flat" cmpd="sng" algn="ctr">
                      <a:solidFill>
                        <a:srgbClr val="DCDCDC"/>
                      </a:solidFill>
                      <a:prstDash val="solid"/>
                      <a:round/>
                      <a:headEnd type="none" w="med" len="med"/>
                      <a:tailEnd type="none" w="med" len="med"/>
                    </a:lnB>
                    <a:lnTlToBr>
                      <a:noFill/>
                    </a:lnTlToBr>
                    <a:lnBlToTr>
                      <a:noFill/>
                    </a:lnBlToTr>
                    <a:solidFill>
                      <a:schemeClr val="accent2"/>
                    </a:solidFill>
                  </a:tcPr>
                </a:tc>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s-AR" sz="1400" b="1" i="0" u="none" strike="noStrike" cap="none" normalizeH="0" baseline="0">
                          <a:ln>
                            <a:noFill/>
                          </a:ln>
                          <a:solidFill>
                            <a:schemeClr val="tx1"/>
                          </a:solidFill>
                          <a:effectLst/>
                          <a:latin typeface="Tahoma" pitchFamily="34" charset="0"/>
                          <a:ea typeface="Times New Roman" pitchFamily="18" charset="0"/>
                          <a:cs typeface="Tahoma" pitchFamily="34" charset="0"/>
                        </a:rPr>
                        <a:t>Datos hasta 10 Mbps (Ethernet 10Base-T)</a:t>
                      </a:r>
                      <a:endParaRPr kumimoji="0" lang="es-AR" sz="4400" b="1" i="0" u="none" strike="noStrike" cap="none" normalizeH="0" baseline="0">
                        <a:ln>
                          <a:noFill/>
                        </a:ln>
                        <a:solidFill>
                          <a:schemeClr val="tx1"/>
                        </a:solidFill>
                        <a:effectLst/>
                        <a:latin typeface="Times New Roman" pitchFamily="18" charset="0"/>
                        <a:ea typeface="Times New Roman" pitchFamily="18" charset="0"/>
                        <a:cs typeface="Tahoma" pitchFamily="34" charset="0"/>
                      </a:endParaRPr>
                    </a:p>
                  </a:txBody>
                  <a:tcPr anchor="ctr" horzOverflow="overflow">
                    <a:lnL w="25400" cap="flat" cmpd="sng" algn="ctr">
                      <a:solidFill>
                        <a:srgbClr val="DCDCDC"/>
                      </a:solidFill>
                      <a:prstDash val="solid"/>
                      <a:round/>
                      <a:headEnd type="none" w="med" len="med"/>
                      <a:tailEnd type="none" w="med" len="med"/>
                    </a:lnL>
                    <a:lnR w="25400" cap="flat" cmpd="sng" algn="ctr">
                      <a:solidFill>
                        <a:srgbClr val="DCDCDC"/>
                      </a:solidFill>
                      <a:prstDash val="solid"/>
                      <a:round/>
                      <a:headEnd type="none" w="med" len="med"/>
                      <a:tailEnd type="none" w="med" len="med"/>
                    </a:lnR>
                    <a:lnT w="25400" cap="flat" cmpd="sng" algn="ctr">
                      <a:solidFill>
                        <a:srgbClr val="DCDCDC"/>
                      </a:solidFill>
                      <a:prstDash val="solid"/>
                      <a:round/>
                      <a:headEnd type="none" w="med" len="med"/>
                      <a:tailEnd type="none" w="med" len="med"/>
                    </a:lnT>
                    <a:lnB w="25400" cap="flat" cmpd="sng" algn="ctr">
                      <a:solidFill>
                        <a:srgbClr val="DCDCDC"/>
                      </a:solidFill>
                      <a:prstDash val="solid"/>
                      <a:round/>
                      <a:headEnd type="none" w="med" len="med"/>
                      <a:tailEnd type="none" w="med" len="med"/>
                    </a:lnB>
                    <a:lnTlToBr>
                      <a:noFill/>
                    </a:lnTlToBr>
                    <a:lnBlToTr>
                      <a:noFill/>
                    </a:lnBlToTr>
                    <a:solidFill>
                      <a:schemeClr val="accent2"/>
                    </a:solidFill>
                  </a:tcPr>
                </a:tc>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s-AR" sz="1600" b="1" i="0" u="none" strike="noStrike" cap="none" normalizeH="0" baseline="0">
                          <a:ln>
                            <a:noFill/>
                          </a:ln>
                          <a:solidFill>
                            <a:schemeClr val="tx1"/>
                          </a:solidFill>
                          <a:effectLst/>
                          <a:latin typeface="Tahoma" pitchFamily="34" charset="0"/>
                          <a:ea typeface="Times New Roman" pitchFamily="18" charset="0"/>
                          <a:cs typeface="Tahoma" pitchFamily="34" charset="0"/>
                        </a:rPr>
                        <a:t>16 MHz</a:t>
                      </a:r>
                      <a:endParaRPr kumimoji="0" lang="es-AR" sz="4800" b="1" i="0" u="none" strike="noStrike" cap="none" normalizeH="0" baseline="0">
                        <a:ln>
                          <a:noFill/>
                        </a:ln>
                        <a:solidFill>
                          <a:schemeClr val="tx1"/>
                        </a:solidFill>
                        <a:effectLst/>
                        <a:latin typeface="Times New Roman" pitchFamily="18" charset="0"/>
                        <a:ea typeface="Times New Roman" pitchFamily="18" charset="0"/>
                        <a:cs typeface="Tahoma" pitchFamily="34" charset="0"/>
                      </a:endParaRPr>
                    </a:p>
                  </a:txBody>
                  <a:tcPr anchor="ctr" horzOverflow="overflow">
                    <a:lnL w="25400" cap="flat" cmpd="sng" algn="ctr">
                      <a:solidFill>
                        <a:srgbClr val="DCDCDC"/>
                      </a:solidFill>
                      <a:prstDash val="solid"/>
                      <a:round/>
                      <a:headEnd type="none" w="med" len="med"/>
                      <a:tailEnd type="none" w="med" len="med"/>
                    </a:lnL>
                    <a:lnR w="25400" cap="flat" cmpd="sng" algn="ctr">
                      <a:solidFill>
                        <a:srgbClr val="DCDCDC"/>
                      </a:solidFill>
                      <a:prstDash val="solid"/>
                      <a:round/>
                      <a:headEnd type="none" w="med" len="med"/>
                      <a:tailEnd type="none" w="med" len="med"/>
                    </a:lnR>
                    <a:lnT w="25400" cap="flat" cmpd="sng" algn="ctr">
                      <a:solidFill>
                        <a:srgbClr val="DCDCDC"/>
                      </a:solidFill>
                      <a:prstDash val="solid"/>
                      <a:round/>
                      <a:headEnd type="none" w="med" len="med"/>
                      <a:tailEnd type="none" w="med" len="med"/>
                    </a:lnT>
                    <a:lnB w="25400" cap="flat" cmpd="sng" algn="ctr">
                      <a:solidFill>
                        <a:srgbClr val="DCDCDC"/>
                      </a:solidFill>
                      <a:prstDash val="solid"/>
                      <a:round/>
                      <a:headEnd type="none" w="med" len="med"/>
                      <a:tailEnd type="none" w="med" len="med"/>
                    </a:lnB>
                    <a:lnTlToBr>
                      <a:noFill/>
                    </a:lnTlToBr>
                    <a:lnBlToTr>
                      <a:noFill/>
                    </a:lnBlToTr>
                    <a:solidFill>
                      <a:schemeClr val="accent2"/>
                    </a:solidFill>
                  </a:tcPr>
                </a:tc>
                <a:extLst>
                  <a:ext uri="{0D108BD9-81ED-4DB2-BD59-A6C34878D82A}">
                    <a16:rowId xmlns:a16="http://schemas.microsoft.com/office/drawing/2014/main" val="10003"/>
                  </a:ext>
                </a:extLst>
              </a:tr>
              <a:tr h="508000">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s-AR" sz="1600" b="1" i="0" u="none" strike="noStrike" cap="none" normalizeH="0" baseline="0">
                          <a:ln>
                            <a:noFill/>
                          </a:ln>
                          <a:solidFill>
                            <a:schemeClr val="tx1"/>
                          </a:solidFill>
                          <a:effectLst/>
                          <a:latin typeface="Tahoma" pitchFamily="34" charset="0"/>
                          <a:ea typeface="Times New Roman" pitchFamily="18" charset="0"/>
                          <a:cs typeface="Tahoma" pitchFamily="34" charset="0"/>
                        </a:rPr>
                        <a:t>CAT 4</a:t>
                      </a:r>
                      <a:endParaRPr kumimoji="0" lang="es-AR" sz="4800" b="1" i="0" u="none" strike="noStrike" cap="none" normalizeH="0" baseline="0">
                        <a:ln>
                          <a:noFill/>
                        </a:ln>
                        <a:solidFill>
                          <a:schemeClr val="tx1"/>
                        </a:solidFill>
                        <a:effectLst/>
                        <a:latin typeface="Times New Roman" pitchFamily="18" charset="0"/>
                        <a:ea typeface="Times New Roman" pitchFamily="18" charset="0"/>
                        <a:cs typeface="Tahoma" pitchFamily="34" charset="0"/>
                      </a:endParaRPr>
                    </a:p>
                  </a:txBody>
                  <a:tcPr anchor="ctr" horzOverflow="overflow">
                    <a:lnL w="25400" cap="flat" cmpd="sng" algn="ctr">
                      <a:solidFill>
                        <a:srgbClr val="DCDCDC"/>
                      </a:solidFill>
                      <a:prstDash val="solid"/>
                      <a:round/>
                      <a:headEnd type="none" w="med" len="med"/>
                      <a:tailEnd type="none" w="med" len="med"/>
                    </a:lnL>
                    <a:lnR w="25400" cap="flat" cmpd="sng" algn="ctr">
                      <a:solidFill>
                        <a:srgbClr val="DCDCDC"/>
                      </a:solidFill>
                      <a:prstDash val="solid"/>
                      <a:round/>
                      <a:headEnd type="none" w="med" len="med"/>
                      <a:tailEnd type="none" w="med" len="med"/>
                    </a:lnR>
                    <a:lnT w="25400" cap="flat" cmpd="sng" algn="ctr">
                      <a:solidFill>
                        <a:srgbClr val="DCDCDC"/>
                      </a:solidFill>
                      <a:prstDash val="solid"/>
                      <a:round/>
                      <a:headEnd type="none" w="med" len="med"/>
                      <a:tailEnd type="none" w="med" len="med"/>
                    </a:lnT>
                    <a:lnB w="25400" cap="flat" cmpd="sng" algn="ctr">
                      <a:solidFill>
                        <a:srgbClr val="DCDCDC"/>
                      </a:solidFill>
                      <a:prstDash val="solid"/>
                      <a:round/>
                      <a:headEnd type="none" w="med" len="med"/>
                      <a:tailEnd type="none" w="med" len="med"/>
                    </a:lnB>
                    <a:lnTlToBr>
                      <a:noFill/>
                    </a:lnTlToBr>
                    <a:lnBlToTr>
                      <a:noFill/>
                    </a:lnBlToTr>
                    <a:solidFill>
                      <a:schemeClr val="accent2"/>
                    </a:solidFill>
                  </a:tcPr>
                </a:tc>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s-AR" sz="1400" b="1" i="0" u="none" strike="noStrike" cap="none" normalizeH="0" baseline="0">
                          <a:ln>
                            <a:noFill/>
                          </a:ln>
                          <a:solidFill>
                            <a:schemeClr val="tx1"/>
                          </a:solidFill>
                          <a:effectLst/>
                          <a:latin typeface="Tahoma" pitchFamily="34" charset="0"/>
                          <a:ea typeface="Times New Roman" pitchFamily="18" charset="0"/>
                          <a:cs typeface="Tahoma" pitchFamily="34" charset="0"/>
                        </a:rPr>
                        <a:t>Datos hasta 20 Mbps (Token Ring)</a:t>
                      </a:r>
                      <a:endParaRPr kumimoji="0" lang="es-AR" sz="4400" b="1" i="0" u="none" strike="noStrike" cap="none" normalizeH="0" baseline="0">
                        <a:ln>
                          <a:noFill/>
                        </a:ln>
                        <a:solidFill>
                          <a:schemeClr val="tx1"/>
                        </a:solidFill>
                        <a:effectLst/>
                        <a:latin typeface="Times New Roman" pitchFamily="18" charset="0"/>
                        <a:ea typeface="Times New Roman" pitchFamily="18" charset="0"/>
                        <a:cs typeface="Tahoma" pitchFamily="34" charset="0"/>
                      </a:endParaRPr>
                    </a:p>
                  </a:txBody>
                  <a:tcPr anchor="ctr" horzOverflow="overflow">
                    <a:lnL w="25400" cap="flat" cmpd="sng" algn="ctr">
                      <a:solidFill>
                        <a:srgbClr val="DCDCDC"/>
                      </a:solidFill>
                      <a:prstDash val="solid"/>
                      <a:round/>
                      <a:headEnd type="none" w="med" len="med"/>
                      <a:tailEnd type="none" w="med" len="med"/>
                    </a:lnL>
                    <a:lnR w="25400" cap="flat" cmpd="sng" algn="ctr">
                      <a:solidFill>
                        <a:srgbClr val="DCDCDC"/>
                      </a:solidFill>
                      <a:prstDash val="solid"/>
                      <a:round/>
                      <a:headEnd type="none" w="med" len="med"/>
                      <a:tailEnd type="none" w="med" len="med"/>
                    </a:lnR>
                    <a:lnT w="25400" cap="flat" cmpd="sng" algn="ctr">
                      <a:solidFill>
                        <a:srgbClr val="DCDCDC"/>
                      </a:solidFill>
                      <a:prstDash val="solid"/>
                      <a:round/>
                      <a:headEnd type="none" w="med" len="med"/>
                      <a:tailEnd type="none" w="med" len="med"/>
                    </a:lnT>
                    <a:lnB w="25400" cap="flat" cmpd="sng" algn="ctr">
                      <a:solidFill>
                        <a:srgbClr val="DCDCDC"/>
                      </a:solidFill>
                      <a:prstDash val="solid"/>
                      <a:round/>
                      <a:headEnd type="none" w="med" len="med"/>
                      <a:tailEnd type="none" w="med" len="med"/>
                    </a:lnB>
                    <a:lnTlToBr>
                      <a:noFill/>
                    </a:lnTlToBr>
                    <a:lnBlToTr>
                      <a:noFill/>
                    </a:lnBlToTr>
                    <a:solidFill>
                      <a:schemeClr val="accent2"/>
                    </a:solidFill>
                  </a:tcPr>
                </a:tc>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s-AR" sz="1600" b="1" i="0" u="none" strike="noStrike" cap="none" normalizeH="0" baseline="0">
                          <a:ln>
                            <a:noFill/>
                          </a:ln>
                          <a:solidFill>
                            <a:schemeClr val="tx1"/>
                          </a:solidFill>
                          <a:effectLst/>
                          <a:latin typeface="Tahoma" pitchFamily="34" charset="0"/>
                          <a:ea typeface="Times New Roman" pitchFamily="18" charset="0"/>
                          <a:cs typeface="Tahoma" pitchFamily="34" charset="0"/>
                        </a:rPr>
                        <a:t>20 MHz</a:t>
                      </a:r>
                      <a:endParaRPr kumimoji="0" lang="es-AR" sz="4800" b="1" i="0" u="none" strike="noStrike" cap="none" normalizeH="0" baseline="0">
                        <a:ln>
                          <a:noFill/>
                        </a:ln>
                        <a:solidFill>
                          <a:schemeClr val="tx1"/>
                        </a:solidFill>
                        <a:effectLst/>
                        <a:latin typeface="Times New Roman" pitchFamily="18" charset="0"/>
                        <a:ea typeface="Times New Roman" pitchFamily="18" charset="0"/>
                        <a:cs typeface="Tahoma" pitchFamily="34" charset="0"/>
                      </a:endParaRPr>
                    </a:p>
                  </a:txBody>
                  <a:tcPr anchor="ctr" horzOverflow="overflow">
                    <a:lnL w="25400" cap="flat" cmpd="sng" algn="ctr">
                      <a:solidFill>
                        <a:srgbClr val="DCDCDC"/>
                      </a:solidFill>
                      <a:prstDash val="solid"/>
                      <a:round/>
                      <a:headEnd type="none" w="med" len="med"/>
                      <a:tailEnd type="none" w="med" len="med"/>
                    </a:lnL>
                    <a:lnR w="25400" cap="flat" cmpd="sng" algn="ctr">
                      <a:solidFill>
                        <a:srgbClr val="DCDCDC"/>
                      </a:solidFill>
                      <a:prstDash val="solid"/>
                      <a:round/>
                      <a:headEnd type="none" w="med" len="med"/>
                      <a:tailEnd type="none" w="med" len="med"/>
                    </a:lnR>
                    <a:lnT w="25400" cap="flat" cmpd="sng" algn="ctr">
                      <a:solidFill>
                        <a:srgbClr val="DCDCDC"/>
                      </a:solidFill>
                      <a:prstDash val="solid"/>
                      <a:round/>
                      <a:headEnd type="none" w="med" len="med"/>
                      <a:tailEnd type="none" w="med" len="med"/>
                    </a:lnT>
                    <a:lnB w="25400" cap="flat" cmpd="sng" algn="ctr">
                      <a:solidFill>
                        <a:srgbClr val="DCDCDC"/>
                      </a:solidFill>
                      <a:prstDash val="solid"/>
                      <a:round/>
                      <a:headEnd type="none" w="med" len="med"/>
                      <a:tailEnd type="none" w="med" len="med"/>
                    </a:lnB>
                    <a:lnTlToBr>
                      <a:noFill/>
                    </a:lnTlToBr>
                    <a:lnBlToTr>
                      <a:noFill/>
                    </a:lnBlToTr>
                    <a:solidFill>
                      <a:schemeClr val="accent2"/>
                    </a:solidFill>
                  </a:tcPr>
                </a:tc>
                <a:extLst>
                  <a:ext uri="{0D108BD9-81ED-4DB2-BD59-A6C34878D82A}">
                    <a16:rowId xmlns:a16="http://schemas.microsoft.com/office/drawing/2014/main" val="10004"/>
                  </a:ext>
                </a:extLst>
              </a:tr>
              <a:tr h="514350">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s-AR" sz="1600" b="1" i="0" u="none" strike="noStrike" cap="none" normalizeH="0" baseline="0">
                          <a:ln>
                            <a:noFill/>
                          </a:ln>
                          <a:solidFill>
                            <a:schemeClr val="tx1"/>
                          </a:solidFill>
                          <a:effectLst/>
                          <a:latin typeface="Tahoma" pitchFamily="34" charset="0"/>
                          <a:ea typeface="Times New Roman" pitchFamily="18" charset="0"/>
                          <a:cs typeface="Tahoma" pitchFamily="34" charset="0"/>
                        </a:rPr>
                        <a:t>CAT 5 </a:t>
                      </a:r>
                      <a:endParaRPr kumimoji="0" lang="es-AR" sz="4800" b="1" i="0" u="none" strike="noStrike" cap="none" normalizeH="0" baseline="0">
                        <a:ln>
                          <a:noFill/>
                        </a:ln>
                        <a:solidFill>
                          <a:schemeClr val="tx1"/>
                        </a:solidFill>
                        <a:effectLst/>
                        <a:latin typeface="Times New Roman" pitchFamily="18" charset="0"/>
                        <a:ea typeface="Times New Roman" pitchFamily="18" charset="0"/>
                        <a:cs typeface="Tahoma" pitchFamily="34" charset="0"/>
                      </a:endParaRPr>
                    </a:p>
                  </a:txBody>
                  <a:tcPr anchor="ctr" horzOverflow="overflow">
                    <a:lnL w="25400" cap="flat" cmpd="sng" algn="ctr">
                      <a:solidFill>
                        <a:srgbClr val="DCDCDC"/>
                      </a:solidFill>
                      <a:prstDash val="solid"/>
                      <a:round/>
                      <a:headEnd type="none" w="med" len="med"/>
                      <a:tailEnd type="none" w="med" len="med"/>
                    </a:lnL>
                    <a:lnR w="25400" cap="flat" cmpd="sng" algn="ctr">
                      <a:solidFill>
                        <a:srgbClr val="DCDCDC"/>
                      </a:solidFill>
                      <a:prstDash val="solid"/>
                      <a:round/>
                      <a:headEnd type="none" w="med" len="med"/>
                      <a:tailEnd type="none" w="med" len="med"/>
                    </a:lnR>
                    <a:lnT w="25400" cap="flat" cmpd="sng" algn="ctr">
                      <a:solidFill>
                        <a:srgbClr val="DCDCDC"/>
                      </a:solidFill>
                      <a:prstDash val="solid"/>
                      <a:round/>
                      <a:headEnd type="none" w="med" len="med"/>
                      <a:tailEnd type="none" w="med" len="med"/>
                    </a:lnT>
                    <a:lnB w="25400" cap="flat" cmpd="sng" algn="ctr">
                      <a:solidFill>
                        <a:srgbClr val="DCDCDC"/>
                      </a:solidFill>
                      <a:prstDash val="solid"/>
                      <a:round/>
                      <a:headEnd type="none" w="med" len="med"/>
                      <a:tailEnd type="none" w="med" len="med"/>
                    </a:lnB>
                    <a:lnTlToBr>
                      <a:noFill/>
                    </a:lnTlToBr>
                    <a:lnBlToTr>
                      <a:noFill/>
                    </a:lnBlToTr>
                    <a:solidFill>
                      <a:schemeClr val="accent2"/>
                    </a:solidFill>
                  </a:tcPr>
                </a:tc>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s-AR" sz="1400" b="1" i="0" u="none" strike="noStrike" cap="none" normalizeH="0" baseline="0">
                          <a:ln>
                            <a:noFill/>
                          </a:ln>
                          <a:solidFill>
                            <a:schemeClr val="tx1"/>
                          </a:solidFill>
                          <a:effectLst/>
                          <a:latin typeface="Tahoma" pitchFamily="34" charset="0"/>
                          <a:ea typeface="Times New Roman" pitchFamily="18" charset="0"/>
                          <a:cs typeface="Tahoma" pitchFamily="34" charset="0"/>
                        </a:rPr>
                        <a:t>Datos hasta 100 Mbps (FastEthernet 100Base-T) </a:t>
                      </a:r>
                      <a:endParaRPr kumimoji="0" lang="es-AR" sz="4400" b="1" i="0" u="none" strike="noStrike" cap="none" normalizeH="0" baseline="0">
                        <a:ln>
                          <a:noFill/>
                        </a:ln>
                        <a:solidFill>
                          <a:schemeClr val="tx1"/>
                        </a:solidFill>
                        <a:effectLst/>
                        <a:latin typeface="Times New Roman" pitchFamily="18" charset="0"/>
                        <a:ea typeface="Times New Roman" pitchFamily="18" charset="0"/>
                        <a:cs typeface="Tahoma" pitchFamily="34" charset="0"/>
                      </a:endParaRPr>
                    </a:p>
                  </a:txBody>
                  <a:tcPr anchor="ctr" horzOverflow="overflow">
                    <a:lnL w="25400" cap="flat" cmpd="sng" algn="ctr">
                      <a:solidFill>
                        <a:srgbClr val="DCDCDC"/>
                      </a:solidFill>
                      <a:prstDash val="solid"/>
                      <a:round/>
                      <a:headEnd type="none" w="med" len="med"/>
                      <a:tailEnd type="none" w="med" len="med"/>
                    </a:lnL>
                    <a:lnR w="25400" cap="flat" cmpd="sng" algn="ctr">
                      <a:solidFill>
                        <a:srgbClr val="DCDCDC"/>
                      </a:solidFill>
                      <a:prstDash val="solid"/>
                      <a:round/>
                      <a:headEnd type="none" w="med" len="med"/>
                      <a:tailEnd type="none" w="med" len="med"/>
                    </a:lnR>
                    <a:lnT w="25400" cap="flat" cmpd="sng" algn="ctr">
                      <a:solidFill>
                        <a:srgbClr val="DCDCDC"/>
                      </a:solidFill>
                      <a:prstDash val="solid"/>
                      <a:round/>
                      <a:headEnd type="none" w="med" len="med"/>
                      <a:tailEnd type="none" w="med" len="med"/>
                    </a:lnT>
                    <a:lnB w="25400" cap="flat" cmpd="sng" algn="ctr">
                      <a:solidFill>
                        <a:srgbClr val="DCDCDC"/>
                      </a:solidFill>
                      <a:prstDash val="solid"/>
                      <a:round/>
                      <a:headEnd type="none" w="med" len="med"/>
                      <a:tailEnd type="none" w="med" len="med"/>
                    </a:lnB>
                    <a:lnTlToBr>
                      <a:noFill/>
                    </a:lnTlToBr>
                    <a:lnBlToTr>
                      <a:noFill/>
                    </a:lnBlToTr>
                    <a:solidFill>
                      <a:schemeClr val="accent2"/>
                    </a:solidFill>
                  </a:tcPr>
                </a:tc>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s-AR" sz="1600" b="1" i="0" u="none" strike="noStrike" cap="none" normalizeH="0" baseline="0">
                          <a:ln>
                            <a:noFill/>
                          </a:ln>
                          <a:solidFill>
                            <a:schemeClr val="tx1"/>
                          </a:solidFill>
                          <a:effectLst/>
                          <a:latin typeface="Tahoma" pitchFamily="34" charset="0"/>
                          <a:ea typeface="Times New Roman" pitchFamily="18" charset="0"/>
                          <a:cs typeface="Tahoma" pitchFamily="34" charset="0"/>
                        </a:rPr>
                        <a:t>100 Mhz</a:t>
                      </a:r>
                      <a:endParaRPr kumimoji="0" lang="es-AR" sz="4800" b="1" i="0" u="none" strike="noStrike" cap="none" normalizeH="0" baseline="0">
                        <a:ln>
                          <a:noFill/>
                        </a:ln>
                        <a:solidFill>
                          <a:schemeClr val="tx1"/>
                        </a:solidFill>
                        <a:effectLst/>
                        <a:latin typeface="Times New Roman" pitchFamily="18" charset="0"/>
                        <a:ea typeface="Times New Roman" pitchFamily="18" charset="0"/>
                        <a:cs typeface="Tahoma" pitchFamily="34" charset="0"/>
                      </a:endParaRPr>
                    </a:p>
                  </a:txBody>
                  <a:tcPr anchor="ctr" horzOverflow="overflow">
                    <a:lnL w="25400" cap="flat" cmpd="sng" algn="ctr">
                      <a:solidFill>
                        <a:srgbClr val="DCDCDC"/>
                      </a:solidFill>
                      <a:prstDash val="solid"/>
                      <a:round/>
                      <a:headEnd type="none" w="med" len="med"/>
                      <a:tailEnd type="none" w="med" len="med"/>
                    </a:lnL>
                    <a:lnR w="25400" cap="flat" cmpd="sng" algn="ctr">
                      <a:solidFill>
                        <a:srgbClr val="DCDCDC"/>
                      </a:solidFill>
                      <a:prstDash val="solid"/>
                      <a:round/>
                      <a:headEnd type="none" w="med" len="med"/>
                      <a:tailEnd type="none" w="med" len="med"/>
                    </a:lnR>
                    <a:lnT w="25400" cap="flat" cmpd="sng" algn="ctr">
                      <a:solidFill>
                        <a:srgbClr val="DCDCDC"/>
                      </a:solidFill>
                      <a:prstDash val="solid"/>
                      <a:round/>
                      <a:headEnd type="none" w="med" len="med"/>
                      <a:tailEnd type="none" w="med" len="med"/>
                    </a:lnT>
                    <a:lnB w="25400" cap="flat" cmpd="sng" algn="ctr">
                      <a:solidFill>
                        <a:srgbClr val="DCDCDC"/>
                      </a:solidFill>
                      <a:prstDash val="solid"/>
                      <a:round/>
                      <a:headEnd type="none" w="med" len="med"/>
                      <a:tailEnd type="none" w="med" len="med"/>
                    </a:lnB>
                    <a:lnTlToBr>
                      <a:noFill/>
                    </a:lnTlToBr>
                    <a:lnBlToTr>
                      <a:noFill/>
                    </a:lnBlToTr>
                    <a:solidFill>
                      <a:schemeClr val="accent2"/>
                    </a:solidFill>
                  </a:tcPr>
                </a:tc>
                <a:extLst>
                  <a:ext uri="{0D108BD9-81ED-4DB2-BD59-A6C34878D82A}">
                    <a16:rowId xmlns:a16="http://schemas.microsoft.com/office/drawing/2014/main" val="10005"/>
                  </a:ext>
                </a:extLst>
              </a:tr>
              <a:tr h="514350">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s-AR" sz="1600" b="1" i="0" u="none" strike="noStrike" cap="none" normalizeH="0" baseline="0">
                          <a:ln>
                            <a:noFill/>
                          </a:ln>
                          <a:solidFill>
                            <a:schemeClr val="tx1"/>
                          </a:solidFill>
                          <a:effectLst/>
                          <a:latin typeface="Tahoma" pitchFamily="34" charset="0"/>
                          <a:ea typeface="Times New Roman" pitchFamily="18" charset="0"/>
                          <a:cs typeface="Tahoma" pitchFamily="34" charset="0"/>
                        </a:rPr>
                        <a:t>CAT 5e</a:t>
                      </a:r>
                      <a:endParaRPr kumimoji="0" lang="es-AR" sz="4800" b="1" i="0" u="none" strike="noStrike" cap="none" normalizeH="0" baseline="0">
                        <a:ln>
                          <a:noFill/>
                        </a:ln>
                        <a:solidFill>
                          <a:schemeClr val="tx1"/>
                        </a:solidFill>
                        <a:effectLst/>
                        <a:latin typeface="Times New Roman" pitchFamily="18" charset="0"/>
                        <a:ea typeface="Times New Roman" pitchFamily="18" charset="0"/>
                        <a:cs typeface="Tahoma" pitchFamily="34" charset="0"/>
                      </a:endParaRPr>
                    </a:p>
                  </a:txBody>
                  <a:tcPr anchor="ctr" horzOverflow="overflow">
                    <a:lnL w="25400" cap="flat" cmpd="sng" algn="ctr">
                      <a:solidFill>
                        <a:srgbClr val="DCDCDC"/>
                      </a:solidFill>
                      <a:prstDash val="solid"/>
                      <a:round/>
                      <a:headEnd type="none" w="med" len="med"/>
                      <a:tailEnd type="none" w="med" len="med"/>
                    </a:lnL>
                    <a:lnR w="25400" cap="flat" cmpd="sng" algn="ctr">
                      <a:solidFill>
                        <a:srgbClr val="DCDCDC"/>
                      </a:solidFill>
                      <a:prstDash val="solid"/>
                      <a:round/>
                      <a:headEnd type="none" w="med" len="med"/>
                      <a:tailEnd type="none" w="med" len="med"/>
                    </a:lnR>
                    <a:lnT w="25400" cap="flat" cmpd="sng" algn="ctr">
                      <a:solidFill>
                        <a:srgbClr val="DCDCDC"/>
                      </a:solidFill>
                      <a:prstDash val="solid"/>
                      <a:round/>
                      <a:headEnd type="none" w="med" len="med"/>
                      <a:tailEnd type="none" w="med" len="med"/>
                    </a:lnT>
                    <a:lnB w="25400" cap="flat" cmpd="sng" algn="ctr">
                      <a:solidFill>
                        <a:srgbClr val="DCDCDC"/>
                      </a:solidFill>
                      <a:prstDash val="solid"/>
                      <a:round/>
                      <a:headEnd type="none" w="med" len="med"/>
                      <a:tailEnd type="none" w="med" len="med"/>
                    </a:lnB>
                    <a:lnTlToBr>
                      <a:noFill/>
                    </a:lnTlToBr>
                    <a:lnBlToTr>
                      <a:noFill/>
                    </a:lnBlToTr>
                    <a:solidFill>
                      <a:schemeClr val="accent2"/>
                    </a:solidFill>
                  </a:tcPr>
                </a:tc>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s-AR" sz="1400" b="1" i="0" u="none" strike="noStrike" cap="none" normalizeH="0" baseline="0">
                          <a:ln>
                            <a:noFill/>
                          </a:ln>
                          <a:solidFill>
                            <a:schemeClr val="tx1"/>
                          </a:solidFill>
                          <a:effectLst/>
                          <a:latin typeface="Tahoma" pitchFamily="34" charset="0"/>
                          <a:ea typeface="Times New Roman" pitchFamily="18" charset="0"/>
                          <a:cs typeface="Tahoma" pitchFamily="34" charset="0"/>
                        </a:rPr>
                        <a:t>Datos hasta 1000 Mbps (Gigabit Ethernet 1000Base-T)</a:t>
                      </a:r>
                      <a:endParaRPr kumimoji="0" lang="es-AR" sz="4400" b="1" i="0" u="none" strike="noStrike" cap="none" normalizeH="0" baseline="0">
                        <a:ln>
                          <a:noFill/>
                        </a:ln>
                        <a:solidFill>
                          <a:schemeClr val="tx1"/>
                        </a:solidFill>
                        <a:effectLst/>
                        <a:latin typeface="Times New Roman" pitchFamily="18" charset="0"/>
                        <a:ea typeface="Times New Roman" pitchFamily="18" charset="0"/>
                        <a:cs typeface="Tahoma" pitchFamily="34" charset="0"/>
                      </a:endParaRPr>
                    </a:p>
                  </a:txBody>
                  <a:tcPr anchor="ctr" horzOverflow="overflow">
                    <a:lnL w="25400" cap="flat" cmpd="sng" algn="ctr">
                      <a:solidFill>
                        <a:srgbClr val="DCDCDC"/>
                      </a:solidFill>
                      <a:prstDash val="solid"/>
                      <a:round/>
                      <a:headEnd type="none" w="med" len="med"/>
                      <a:tailEnd type="none" w="med" len="med"/>
                    </a:lnL>
                    <a:lnR w="25400" cap="flat" cmpd="sng" algn="ctr">
                      <a:solidFill>
                        <a:srgbClr val="DCDCDC"/>
                      </a:solidFill>
                      <a:prstDash val="solid"/>
                      <a:round/>
                      <a:headEnd type="none" w="med" len="med"/>
                      <a:tailEnd type="none" w="med" len="med"/>
                    </a:lnR>
                    <a:lnT w="25400" cap="flat" cmpd="sng" algn="ctr">
                      <a:solidFill>
                        <a:srgbClr val="DCDCDC"/>
                      </a:solidFill>
                      <a:prstDash val="solid"/>
                      <a:round/>
                      <a:headEnd type="none" w="med" len="med"/>
                      <a:tailEnd type="none" w="med" len="med"/>
                    </a:lnT>
                    <a:lnB w="25400" cap="flat" cmpd="sng" algn="ctr">
                      <a:solidFill>
                        <a:srgbClr val="DCDCDC"/>
                      </a:solidFill>
                      <a:prstDash val="solid"/>
                      <a:round/>
                      <a:headEnd type="none" w="med" len="med"/>
                      <a:tailEnd type="none" w="med" len="med"/>
                    </a:lnB>
                    <a:lnTlToBr>
                      <a:noFill/>
                    </a:lnTlToBr>
                    <a:lnBlToTr>
                      <a:noFill/>
                    </a:lnBlToTr>
                    <a:solidFill>
                      <a:schemeClr val="accent2"/>
                    </a:solidFill>
                  </a:tcPr>
                </a:tc>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s-AR" sz="1600" b="1" i="0" u="none" strike="noStrike" cap="none" normalizeH="0" baseline="0">
                          <a:ln>
                            <a:noFill/>
                          </a:ln>
                          <a:solidFill>
                            <a:schemeClr val="tx1"/>
                          </a:solidFill>
                          <a:effectLst/>
                          <a:latin typeface="Tahoma" pitchFamily="34" charset="0"/>
                          <a:ea typeface="Times New Roman" pitchFamily="18" charset="0"/>
                          <a:cs typeface="Tahoma" pitchFamily="34" charset="0"/>
                        </a:rPr>
                        <a:t>100 MHz</a:t>
                      </a:r>
                      <a:endParaRPr kumimoji="0" lang="es-AR" sz="4800" b="1" i="0" u="none" strike="noStrike" cap="none" normalizeH="0" baseline="0">
                        <a:ln>
                          <a:noFill/>
                        </a:ln>
                        <a:solidFill>
                          <a:schemeClr val="tx1"/>
                        </a:solidFill>
                        <a:effectLst/>
                        <a:latin typeface="Times New Roman" pitchFamily="18" charset="0"/>
                        <a:ea typeface="Times New Roman" pitchFamily="18" charset="0"/>
                        <a:cs typeface="Tahoma" pitchFamily="34" charset="0"/>
                      </a:endParaRPr>
                    </a:p>
                  </a:txBody>
                  <a:tcPr anchor="ctr" horzOverflow="overflow">
                    <a:lnL w="25400" cap="flat" cmpd="sng" algn="ctr">
                      <a:solidFill>
                        <a:srgbClr val="DCDCDC"/>
                      </a:solidFill>
                      <a:prstDash val="solid"/>
                      <a:round/>
                      <a:headEnd type="none" w="med" len="med"/>
                      <a:tailEnd type="none" w="med" len="med"/>
                    </a:lnL>
                    <a:lnR w="25400" cap="flat" cmpd="sng" algn="ctr">
                      <a:solidFill>
                        <a:srgbClr val="DCDCDC"/>
                      </a:solidFill>
                      <a:prstDash val="solid"/>
                      <a:round/>
                      <a:headEnd type="none" w="med" len="med"/>
                      <a:tailEnd type="none" w="med" len="med"/>
                    </a:lnR>
                    <a:lnT w="25400" cap="flat" cmpd="sng" algn="ctr">
                      <a:solidFill>
                        <a:srgbClr val="DCDCDC"/>
                      </a:solidFill>
                      <a:prstDash val="solid"/>
                      <a:round/>
                      <a:headEnd type="none" w="med" len="med"/>
                      <a:tailEnd type="none" w="med" len="med"/>
                    </a:lnT>
                    <a:lnB w="25400" cap="flat" cmpd="sng" algn="ctr">
                      <a:solidFill>
                        <a:srgbClr val="DCDCDC"/>
                      </a:solidFill>
                      <a:prstDash val="solid"/>
                      <a:round/>
                      <a:headEnd type="none" w="med" len="med"/>
                      <a:tailEnd type="none" w="med" len="med"/>
                    </a:lnB>
                    <a:lnTlToBr>
                      <a:noFill/>
                    </a:lnTlToBr>
                    <a:lnBlToTr>
                      <a:noFill/>
                    </a:lnBlToTr>
                    <a:solidFill>
                      <a:schemeClr val="accent2"/>
                    </a:solidFill>
                  </a:tcPr>
                </a:tc>
                <a:extLst>
                  <a:ext uri="{0D108BD9-81ED-4DB2-BD59-A6C34878D82A}">
                    <a16:rowId xmlns:a16="http://schemas.microsoft.com/office/drawing/2014/main" val="10006"/>
                  </a:ext>
                </a:extLst>
              </a:tr>
              <a:tr h="668338">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s-AR" sz="1600" b="1" i="0" u="none" strike="noStrike" cap="none" normalizeH="0" baseline="0">
                          <a:ln>
                            <a:noFill/>
                          </a:ln>
                          <a:solidFill>
                            <a:schemeClr val="tx1"/>
                          </a:solidFill>
                          <a:effectLst/>
                          <a:latin typeface="Tahoma" pitchFamily="34" charset="0"/>
                          <a:ea typeface="Times New Roman" pitchFamily="18" charset="0"/>
                          <a:cs typeface="Tahoma" pitchFamily="34" charset="0"/>
                        </a:rPr>
                        <a:t>CAT 6 </a:t>
                      </a:r>
                    </a:p>
                  </a:txBody>
                  <a:tcPr anchor="ctr" horzOverflow="overflow">
                    <a:lnL w="25400" cap="flat" cmpd="sng" algn="ctr">
                      <a:solidFill>
                        <a:srgbClr val="DCDCDC"/>
                      </a:solidFill>
                      <a:prstDash val="solid"/>
                      <a:round/>
                      <a:headEnd type="none" w="med" len="med"/>
                      <a:tailEnd type="none" w="med" len="med"/>
                    </a:lnL>
                    <a:lnR w="25400" cap="flat" cmpd="sng" algn="ctr">
                      <a:solidFill>
                        <a:srgbClr val="DCDCDC"/>
                      </a:solidFill>
                      <a:prstDash val="solid"/>
                      <a:round/>
                      <a:headEnd type="none" w="med" len="med"/>
                      <a:tailEnd type="none" w="med" len="med"/>
                    </a:lnR>
                    <a:lnT w="25400" cap="flat" cmpd="sng" algn="ctr">
                      <a:solidFill>
                        <a:srgbClr val="DCDCDC"/>
                      </a:solidFill>
                      <a:prstDash val="solid"/>
                      <a:round/>
                      <a:headEnd type="none" w="med" len="med"/>
                      <a:tailEnd type="none" w="med" len="med"/>
                    </a:lnT>
                    <a:lnB w="25400" cap="flat" cmpd="sng" algn="ctr">
                      <a:solidFill>
                        <a:srgbClr val="DCDCDC"/>
                      </a:solidFill>
                      <a:prstDash val="solid"/>
                      <a:round/>
                      <a:headEnd type="none" w="med" len="med"/>
                      <a:tailEnd type="none" w="med" len="med"/>
                    </a:lnB>
                    <a:lnTlToBr>
                      <a:noFill/>
                    </a:lnTlToBr>
                    <a:lnBlToTr>
                      <a:noFill/>
                    </a:lnBlToTr>
                    <a:solidFill>
                      <a:schemeClr val="accent2"/>
                    </a:solidFill>
                  </a:tcPr>
                </a:tc>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s-AR" sz="1400" b="1" i="0" u="none" strike="noStrike" cap="none" normalizeH="0" baseline="0">
                          <a:ln>
                            <a:noFill/>
                          </a:ln>
                          <a:solidFill>
                            <a:schemeClr val="tx1"/>
                          </a:solidFill>
                          <a:effectLst/>
                          <a:latin typeface="Tahoma" pitchFamily="34" charset="0"/>
                          <a:ea typeface="Times New Roman" pitchFamily="18" charset="0"/>
                          <a:cs typeface="Tahoma" pitchFamily="34" charset="0"/>
                        </a:rPr>
                        <a:t>Datos hasta 10 Gigabits (10 GBase-T)</a:t>
                      </a:r>
                    </a:p>
                  </a:txBody>
                  <a:tcPr anchor="ctr" horzOverflow="overflow">
                    <a:lnL w="25400" cap="flat" cmpd="sng" algn="ctr">
                      <a:solidFill>
                        <a:srgbClr val="DCDCDC"/>
                      </a:solidFill>
                      <a:prstDash val="solid"/>
                      <a:round/>
                      <a:headEnd type="none" w="med" len="med"/>
                      <a:tailEnd type="none" w="med" len="med"/>
                    </a:lnL>
                    <a:lnR w="25400" cap="flat" cmpd="sng" algn="ctr">
                      <a:solidFill>
                        <a:srgbClr val="DCDCDC"/>
                      </a:solidFill>
                      <a:prstDash val="solid"/>
                      <a:round/>
                      <a:headEnd type="none" w="med" len="med"/>
                      <a:tailEnd type="none" w="med" len="med"/>
                    </a:lnR>
                    <a:lnT w="25400" cap="flat" cmpd="sng" algn="ctr">
                      <a:solidFill>
                        <a:srgbClr val="DCDCDC"/>
                      </a:solidFill>
                      <a:prstDash val="solid"/>
                      <a:round/>
                      <a:headEnd type="none" w="med" len="med"/>
                      <a:tailEnd type="none" w="med" len="med"/>
                    </a:lnT>
                    <a:lnB w="25400" cap="flat" cmpd="sng" algn="ctr">
                      <a:solidFill>
                        <a:srgbClr val="DCDCDC"/>
                      </a:solidFill>
                      <a:prstDash val="solid"/>
                      <a:round/>
                      <a:headEnd type="none" w="med" len="med"/>
                      <a:tailEnd type="none" w="med" len="med"/>
                    </a:lnB>
                    <a:lnTlToBr>
                      <a:noFill/>
                    </a:lnTlToBr>
                    <a:lnBlToTr>
                      <a:noFill/>
                    </a:lnBlToTr>
                    <a:solidFill>
                      <a:schemeClr val="accent2"/>
                    </a:solidFill>
                  </a:tcPr>
                </a:tc>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s-AR" sz="1600" b="1" i="0" u="none" strike="noStrike" cap="none" normalizeH="0" baseline="0">
                          <a:ln>
                            <a:noFill/>
                          </a:ln>
                          <a:solidFill>
                            <a:schemeClr val="tx1"/>
                          </a:solidFill>
                          <a:effectLst/>
                          <a:latin typeface="Tahoma" pitchFamily="34" charset="0"/>
                          <a:ea typeface="Times New Roman" pitchFamily="18" charset="0"/>
                          <a:cs typeface="Tahoma" pitchFamily="34" charset="0"/>
                        </a:rPr>
                        <a:t>250 MHz</a:t>
                      </a:r>
                    </a:p>
                  </a:txBody>
                  <a:tcPr anchor="ctr" horzOverflow="overflow">
                    <a:lnL w="25400" cap="flat" cmpd="sng" algn="ctr">
                      <a:solidFill>
                        <a:srgbClr val="DCDCDC"/>
                      </a:solidFill>
                      <a:prstDash val="solid"/>
                      <a:round/>
                      <a:headEnd type="none" w="med" len="med"/>
                      <a:tailEnd type="none" w="med" len="med"/>
                    </a:lnL>
                    <a:lnR w="25400" cap="flat" cmpd="sng" algn="ctr">
                      <a:solidFill>
                        <a:srgbClr val="DCDCDC"/>
                      </a:solidFill>
                      <a:prstDash val="solid"/>
                      <a:round/>
                      <a:headEnd type="none" w="med" len="med"/>
                      <a:tailEnd type="none" w="med" len="med"/>
                    </a:lnR>
                    <a:lnT w="25400" cap="flat" cmpd="sng" algn="ctr">
                      <a:solidFill>
                        <a:srgbClr val="DCDCDC"/>
                      </a:solidFill>
                      <a:prstDash val="solid"/>
                      <a:round/>
                      <a:headEnd type="none" w="med" len="med"/>
                      <a:tailEnd type="none" w="med" len="med"/>
                    </a:lnT>
                    <a:lnB w="25400" cap="flat" cmpd="sng" algn="ctr">
                      <a:solidFill>
                        <a:srgbClr val="DCDCDC"/>
                      </a:solidFill>
                      <a:prstDash val="solid"/>
                      <a:round/>
                      <a:headEnd type="none" w="med" len="med"/>
                      <a:tailEnd type="none" w="med" len="med"/>
                    </a:lnB>
                    <a:lnTlToBr>
                      <a:noFill/>
                    </a:lnTlToBr>
                    <a:lnBlToTr>
                      <a:noFill/>
                    </a:lnBlToTr>
                    <a:solidFill>
                      <a:schemeClr val="accent2"/>
                    </a:solidFill>
                  </a:tcPr>
                </a:tc>
                <a:extLst>
                  <a:ext uri="{0D108BD9-81ED-4DB2-BD59-A6C34878D82A}">
                    <a16:rowId xmlns:a16="http://schemas.microsoft.com/office/drawing/2014/main" val="10007"/>
                  </a:ext>
                </a:extLst>
              </a:tr>
              <a:tr h="668338">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s-AR" sz="1600" b="1" i="0" u="none" strike="noStrike" cap="none" normalizeH="0" baseline="0">
                          <a:ln>
                            <a:noFill/>
                          </a:ln>
                          <a:solidFill>
                            <a:schemeClr val="tx1"/>
                          </a:solidFill>
                          <a:effectLst/>
                          <a:latin typeface="Tahoma" pitchFamily="34" charset="0"/>
                          <a:ea typeface="Times New Roman" pitchFamily="18" charset="0"/>
                          <a:cs typeface="Tahoma" pitchFamily="34" charset="0"/>
                        </a:rPr>
                        <a:t>CAT 7</a:t>
                      </a:r>
                    </a:p>
                  </a:txBody>
                  <a:tcPr anchor="ctr" horzOverflow="overflow">
                    <a:lnL w="25400" cap="flat" cmpd="sng" algn="ctr">
                      <a:solidFill>
                        <a:srgbClr val="DCDCDC"/>
                      </a:solidFill>
                      <a:prstDash val="solid"/>
                      <a:round/>
                      <a:headEnd type="none" w="med" len="med"/>
                      <a:tailEnd type="none" w="med" len="med"/>
                    </a:lnL>
                    <a:lnR w="25400" cap="flat" cmpd="sng" algn="ctr">
                      <a:solidFill>
                        <a:srgbClr val="DCDCDC"/>
                      </a:solidFill>
                      <a:prstDash val="solid"/>
                      <a:round/>
                      <a:headEnd type="none" w="med" len="med"/>
                      <a:tailEnd type="none" w="med" len="med"/>
                    </a:lnR>
                    <a:lnT w="25400" cap="flat" cmpd="sng" algn="ctr">
                      <a:solidFill>
                        <a:srgbClr val="DCDCDC"/>
                      </a:solidFill>
                      <a:prstDash val="solid"/>
                      <a:round/>
                      <a:headEnd type="none" w="med" len="med"/>
                      <a:tailEnd type="none" w="med" len="med"/>
                    </a:lnT>
                    <a:lnB w="25400" cap="flat" cmpd="sng" algn="ctr">
                      <a:solidFill>
                        <a:srgbClr val="DCDCDC"/>
                      </a:solidFill>
                      <a:prstDash val="solid"/>
                      <a:round/>
                      <a:headEnd type="none" w="med" len="med"/>
                      <a:tailEnd type="none" w="med" len="med"/>
                    </a:lnB>
                    <a:lnTlToBr>
                      <a:noFill/>
                    </a:lnTlToBr>
                    <a:lnBlToTr>
                      <a:noFill/>
                    </a:lnBlToTr>
                    <a:solidFill>
                      <a:schemeClr val="accent2"/>
                    </a:solidFill>
                  </a:tcPr>
                </a:tc>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s-AR" sz="1400" b="1" i="0" u="none" strike="noStrike" cap="none" normalizeH="0" baseline="0">
                          <a:ln>
                            <a:noFill/>
                          </a:ln>
                          <a:solidFill>
                            <a:schemeClr val="tx1"/>
                          </a:solidFill>
                          <a:effectLst/>
                          <a:latin typeface="Tahoma" pitchFamily="34" charset="0"/>
                          <a:ea typeface="Times New Roman" pitchFamily="18" charset="0"/>
                          <a:cs typeface="Tahoma" pitchFamily="34" charset="0"/>
                        </a:rPr>
                        <a:t>Datos hasta 10 Gigabits (10 GBase-T)</a:t>
                      </a:r>
                    </a:p>
                    <a:p>
                      <a:pPr marL="342900" marR="0" lvl="0" indent="-342900" algn="ctr" defTabSz="914400" rtl="0" eaLnBrk="0" fontAlgn="base" latinLnBrk="0" hangingPunct="0">
                        <a:lnSpc>
                          <a:spcPct val="100000"/>
                        </a:lnSpc>
                        <a:spcBef>
                          <a:spcPct val="0"/>
                        </a:spcBef>
                        <a:spcAft>
                          <a:spcPct val="0"/>
                        </a:spcAft>
                        <a:buClrTx/>
                        <a:buSzTx/>
                        <a:buFontTx/>
                        <a:buNone/>
                        <a:tabLst/>
                      </a:pPr>
                      <a:endParaRPr kumimoji="0" lang="es-AR" sz="1400" b="1" i="0" u="none" strike="noStrike" cap="none" normalizeH="0" baseline="0">
                        <a:ln>
                          <a:noFill/>
                        </a:ln>
                        <a:solidFill>
                          <a:schemeClr val="tx1"/>
                        </a:solidFill>
                        <a:effectLst/>
                        <a:latin typeface="Tahoma" pitchFamily="34" charset="0"/>
                        <a:ea typeface="Times New Roman" pitchFamily="18" charset="0"/>
                        <a:cs typeface="Tahoma" pitchFamily="34" charset="0"/>
                      </a:endParaRPr>
                    </a:p>
                  </a:txBody>
                  <a:tcPr anchor="ctr" horzOverflow="overflow">
                    <a:lnL w="25400" cap="flat" cmpd="sng" algn="ctr">
                      <a:solidFill>
                        <a:srgbClr val="DCDCDC"/>
                      </a:solidFill>
                      <a:prstDash val="solid"/>
                      <a:round/>
                      <a:headEnd type="none" w="med" len="med"/>
                      <a:tailEnd type="none" w="med" len="med"/>
                    </a:lnL>
                    <a:lnR w="25400" cap="flat" cmpd="sng" algn="ctr">
                      <a:solidFill>
                        <a:srgbClr val="DCDCDC"/>
                      </a:solidFill>
                      <a:prstDash val="solid"/>
                      <a:round/>
                      <a:headEnd type="none" w="med" len="med"/>
                      <a:tailEnd type="none" w="med" len="med"/>
                    </a:lnR>
                    <a:lnT w="25400" cap="flat" cmpd="sng" algn="ctr">
                      <a:solidFill>
                        <a:srgbClr val="DCDCDC"/>
                      </a:solidFill>
                      <a:prstDash val="solid"/>
                      <a:round/>
                      <a:headEnd type="none" w="med" len="med"/>
                      <a:tailEnd type="none" w="med" len="med"/>
                    </a:lnT>
                    <a:lnB w="25400" cap="flat" cmpd="sng" algn="ctr">
                      <a:solidFill>
                        <a:srgbClr val="DCDCDC"/>
                      </a:solidFill>
                      <a:prstDash val="solid"/>
                      <a:round/>
                      <a:headEnd type="none" w="med" len="med"/>
                      <a:tailEnd type="none" w="med" len="med"/>
                    </a:lnB>
                    <a:lnTlToBr>
                      <a:noFill/>
                    </a:lnTlToBr>
                    <a:lnBlToTr>
                      <a:noFill/>
                    </a:lnBlToTr>
                    <a:solidFill>
                      <a:schemeClr val="accent2"/>
                    </a:solidFill>
                  </a:tcPr>
                </a:tc>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s-AR" sz="1600" b="1" i="0" u="none" strike="noStrike" cap="none" normalizeH="0" baseline="0" dirty="0">
                          <a:ln>
                            <a:noFill/>
                          </a:ln>
                          <a:solidFill>
                            <a:schemeClr val="tx1"/>
                          </a:solidFill>
                          <a:effectLst/>
                          <a:latin typeface="Tahoma" pitchFamily="34" charset="0"/>
                          <a:ea typeface="Times New Roman" pitchFamily="18" charset="0"/>
                          <a:cs typeface="Tahoma" pitchFamily="34" charset="0"/>
                        </a:rPr>
                        <a:t>600 MHz</a:t>
                      </a:r>
                    </a:p>
                  </a:txBody>
                  <a:tcPr anchor="ctr" horzOverflow="overflow">
                    <a:lnL w="25400" cap="flat" cmpd="sng" algn="ctr">
                      <a:solidFill>
                        <a:srgbClr val="DCDCDC"/>
                      </a:solidFill>
                      <a:prstDash val="solid"/>
                      <a:round/>
                      <a:headEnd type="none" w="med" len="med"/>
                      <a:tailEnd type="none" w="med" len="med"/>
                    </a:lnL>
                    <a:lnR w="25400" cap="flat" cmpd="sng" algn="ctr">
                      <a:solidFill>
                        <a:srgbClr val="DCDCDC"/>
                      </a:solidFill>
                      <a:prstDash val="solid"/>
                      <a:round/>
                      <a:headEnd type="none" w="med" len="med"/>
                      <a:tailEnd type="none" w="med" len="med"/>
                    </a:lnR>
                    <a:lnT w="25400" cap="flat" cmpd="sng" algn="ctr">
                      <a:solidFill>
                        <a:srgbClr val="DCDCDC"/>
                      </a:solidFill>
                      <a:prstDash val="solid"/>
                      <a:round/>
                      <a:headEnd type="none" w="med" len="med"/>
                      <a:tailEnd type="none" w="med" len="med"/>
                    </a:lnT>
                    <a:lnB w="25400" cap="flat" cmpd="sng" algn="ctr">
                      <a:solidFill>
                        <a:srgbClr val="DCDCDC"/>
                      </a:solidFill>
                      <a:prstDash val="solid"/>
                      <a:round/>
                      <a:headEnd type="none" w="med" len="med"/>
                      <a:tailEnd type="none" w="med" len="med"/>
                    </a:lnB>
                    <a:lnTlToBr>
                      <a:noFill/>
                    </a:lnTlToBr>
                    <a:lnBlToTr>
                      <a:noFill/>
                    </a:lnBlToTr>
                    <a:solidFill>
                      <a:schemeClr val="accent2"/>
                    </a:solidFill>
                  </a:tcPr>
                </a:tc>
                <a:extLst>
                  <a:ext uri="{0D108BD9-81ED-4DB2-BD59-A6C34878D82A}">
                    <a16:rowId xmlns:a16="http://schemas.microsoft.com/office/drawing/2014/main" val="10008"/>
                  </a:ext>
                </a:extLst>
              </a:tr>
            </a:tbl>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3698" name="Rectangle 2"/>
          <p:cNvSpPr>
            <a:spLocks noGrp="1" noChangeArrowheads="1"/>
          </p:cNvSpPr>
          <p:nvPr>
            <p:ph type="title"/>
          </p:nvPr>
        </p:nvSpPr>
        <p:spPr>
          <a:xfrm>
            <a:off x="395288" y="228600"/>
            <a:ext cx="8443912" cy="752128"/>
          </a:xfrm>
          <a:solidFill>
            <a:srgbClr val="003366"/>
          </a:solidFill>
          <a:ln cap="flat" algn="ctr">
            <a:solidFill>
              <a:schemeClr val="tx1"/>
            </a:solidFill>
          </a:ln>
        </p:spPr>
        <p:txBody>
          <a:bodyPr/>
          <a:lstStyle/>
          <a:p>
            <a:pPr>
              <a:defRPr/>
            </a:pPr>
            <a:r>
              <a:rPr lang="es-ES_tradnl" sz="3600" b="1" i="1">
                <a:effectLst>
                  <a:outerShdw blurRad="38100" dist="38100" dir="2700000" algn="tl">
                    <a:srgbClr val="000000"/>
                  </a:outerShdw>
                </a:effectLst>
                <a:latin typeface="Arial" charset="0"/>
              </a:rPr>
              <a:t>Definiciones varias</a:t>
            </a:r>
          </a:p>
        </p:txBody>
      </p:sp>
      <p:sp>
        <p:nvSpPr>
          <p:cNvPr id="413699" name="Rectangle 3"/>
          <p:cNvSpPr>
            <a:spLocks noGrp="1" noChangeArrowheads="1"/>
          </p:cNvSpPr>
          <p:nvPr>
            <p:ph type="body" idx="1"/>
          </p:nvPr>
        </p:nvSpPr>
        <p:spPr>
          <a:xfrm>
            <a:off x="295280" y="2276872"/>
            <a:ext cx="8543920" cy="4352528"/>
          </a:xfrm>
          <a:solidFill>
            <a:srgbClr val="003366"/>
          </a:solidFill>
          <a:ln w="38100">
            <a:solidFill>
              <a:schemeClr val="tx1"/>
            </a:solidFill>
          </a:ln>
        </p:spPr>
        <p:txBody>
          <a:bodyPr/>
          <a:lstStyle/>
          <a:p>
            <a:pPr>
              <a:lnSpc>
                <a:spcPct val="150000"/>
              </a:lnSpc>
              <a:defRPr/>
            </a:pPr>
            <a:r>
              <a:rPr lang="es-ES_tradnl" sz="2800" b="1" i="1" dirty="0">
                <a:solidFill>
                  <a:schemeClr val="tx2"/>
                </a:solidFill>
                <a:effectLst>
                  <a:outerShdw blurRad="38100" dist="38100" dir="2700000" algn="tl">
                    <a:srgbClr val="000000"/>
                  </a:outerShdw>
                </a:effectLst>
                <a:latin typeface="Arial" charset="0"/>
              </a:rPr>
              <a:t>Montante.</a:t>
            </a:r>
          </a:p>
          <a:p>
            <a:pPr>
              <a:lnSpc>
                <a:spcPct val="150000"/>
              </a:lnSpc>
              <a:defRPr/>
            </a:pPr>
            <a:r>
              <a:rPr lang="es-ES_tradnl" sz="2800" b="1" i="1" dirty="0">
                <a:solidFill>
                  <a:schemeClr val="tx2"/>
                </a:solidFill>
                <a:effectLst>
                  <a:outerShdw blurRad="38100" dist="38100" dir="2700000" algn="tl">
                    <a:srgbClr val="000000"/>
                  </a:outerShdw>
                </a:effectLst>
                <a:latin typeface="Arial" charset="0"/>
              </a:rPr>
              <a:t>Ducto, </a:t>
            </a:r>
            <a:r>
              <a:rPr lang="es-ES_tradnl" sz="2800" b="1" i="1" dirty="0" err="1">
                <a:solidFill>
                  <a:schemeClr val="tx2"/>
                </a:solidFill>
                <a:effectLst>
                  <a:outerShdw blurRad="38100" dist="38100" dir="2700000" algn="tl">
                    <a:srgbClr val="000000"/>
                  </a:outerShdw>
                </a:effectLst>
                <a:latin typeface="Arial" charset="0"/>
              </a:rPr>
              <a:t>Pisoducto</a:t>
            </a:r>
            <a:r>
              <a:rPr lang="es-ES_tradnl" sz="2800" b="1" i="1" dirty="0">
                <a:solidFill>
                  <a:schemeClr val="tx2"/>
                </a:solidFill>
                <a:effectLst>
                  <a:outerShdw blurRad="38100" dist="38100" dir="2700000" algn="tl">
                    <a:srgbClr val="000000"/>
                  </a:outerShdw>
                </a:effectLst>
                <a:latin typeface="Arial" charset="0"/>
              </a:rPr>
              <a:t>, </a:t>
            </a:r>
            <a:r>
              <a:rPr lang="es-ES_tradnl" sz="2800" b="1" i="1" dirty="0" err="1">
                <a:solidFill>
                  <a:schemeClr val="tx2"/>
                </a:solidFill>
                <a:effectLst>
                  <a:outerShdw blurRad="38100" dist="38100" dir="2700000" algn="tl">
                    <a:srgbClr val="000000"/>
                  </a:outerShdw>
                </a:effectLst>
                <a:latin typeface="Arial" charset="0"/>
              </a:rPr>
              <a:t>Socaloducto</a:t>
            </a:r>
            <a:r>
              <a:rPr lang="es-ES_tradnl" sz="2800" b="1" i="1" dirty="0">
                <a:solidFill>
                  <a:schemeClr val="tx2"/>
                </a:solidFill>
                <a:effectLst>
                  <a:outerShdw blurRad="38100" dist="38100" dir="2700000" algn="tl">
                    <a:srgbClr val="000000"/>
                  </a:outerShdw>
                </a:effectLst>
                <a:latin typeface="Arial" charset="0"/>
              </a:rPr>
              <a:t>.</a:t>
            </a:r>
          </a:p>
          <a:p>
            <a:pPr>
              <a:lnSpc>
                <a:spcPct val="150000"/>
              </a:lnSpc>
              <a:defRPr/>
            </a:pPr>
            <a:r>
              <a:rPr lang="es-ES_tradnl" sz="2800" b="1" i="1" dirty="0">
                <a:solidFill>
                  <a:schemeClr val="tx2"/>
                </a:solidFill>
                <a:effectLst>
                  <a:outerShdw blurRad="38100" dist="38100" dir="2700000" algn="tl">
                    <a:srgbClr val="000000"/>
                  </a:outerShdw>
                </a:effectLst>
                <a:latin typeface="Arial" charset="0"/>
              </a:rPr>
              <a:t>Bandejas.</a:t>
            </a:r>
          </a:p>
          <a:p>
            <a:pPr>
              <a:lnSpc>
                <a:spcPct val="150000"/>
              </a:lnSpc>
              <a:defRPr/>
            </a:pPr>
            <a:r>
              <a:rPr lang="es-ES_tradnl" sz="2800" b="1" i="1" dirty="0">
                <a:solidFill>
                  <a:schemeClr val="tx2"/>
                </a:solidFill>
                <a:effectLst>
                  <a:outerShdw blurRad="38100" dist="38100" dir="2700000" algn="tl">
                    <a:srgbClr val="000000"/>
                  </a:outerShdw>
                </a:effectLst>
                <a:latin typeface="Arial" charset="0"/>
              </a:rPr>
              <a:t>Periscopio/Roseta.</a:t>
            </a:r>
          </a:p>
          <a:p>
            <a:pPr>
              <a:lnSpc>
                <a:spcPct val="150000"/>
              </a:lnSpc>
              <a:defRPr/>
            </a:pPr>
            <a:r>
              <a:rPr lang="es-ES_tradnl" sz="2800" b="1" i="1" dirty="0">
                <a:solidFill>
                  <a:schemeClr val="tx2"/>
                </a:solidFill>
                <a:effectLst>
                  <a:outerShdw blurRad="38100" dist="38100" dir="2700000" algn="tl">
                    <a:srgbClr val="000000"/>
                  </a:outerShdw>
                </a:effectLst>
                <a:latin typeface="Arial" charset="0"/>
              </a:rPr>
              <a:t>Pleno.</a:t>
            </a:r>
          </a:p>
          <a:p>
            <a:pPr>
              <a:lnSpc>
                <a:spcPct val="150000"/>
              </a:lnSpc>
              <a:defRPr/>
            </a:pPr>
            <a:r>
              <a:rPr lang="es-ES_tradnl" sz="2800" b="1" i="1" dirty="0">
                <a:solidFill>
                  <a:schemeClr val="tx2"/>
                </a:solidFill>
                <a:effectLst>
                  <a:outerShdw blurRad="38100" dist="38100" dir="2700000" algn="tl">
                    <a:srgbClr val="000000"/>
                  </a:outerShdw>
                </a:effectLst>
                <a:latin typeface="Arial" charset="0"/>
              </a:rPr>
              <a:t>Acometida.</a:t>
            </a:r>
          </a:p>
          <a:p>
            <a:pPr>
              <a:defRPr/>
            </a:pPr>
            <a:endParaRPr lang="es-ES_tradnl" sz="2800" b="1" i="1" dirty="0">
              <a:solidFill>
                <a:schemeClr val="tx2"/>
              </a:solidFill>
              <a:effectLst>
                <a:outerShdw blurRad="38100" dist="38100" dir="2700000" algn="tl">
                  <a:srgbClr val="000000"/>
                </a:outerShdw>
              </a:effectLst>
              <a:latin typeface="Arial" charset="0"/>
            </a:endParaRPr>
          </a:p>
        </p:txBody>
      </p:sp>
      <p:graphicFrame>
        <p:nvGraphicFramePr>
          <p:cNvPr id="2" name="Objeto 1">
            <a:extLst>
              <a:ext uri="{FF2B5EF4-FFF2-40B4-BE49-F238E27FC236}">
                <a16:creationId xmlns:a16="http://schemas.microsoft.com/office/drawing/2014/main" id="{28B1F16E-AD40-4922-A2E1-59FD681A21A5}"/>
              </a:ext>
            </a:extLst>
          </p:cNvPr>
          <p:cNvGraphicFramePr>
            <a:graphicFrameLocks noChangeAspect="1"/>
          </p:cNvGraphicFramePr>
          <p:nvPr>
            <p:extLst>
              <p:ext uri="{D42A27DB-BD31-4B8C-83A1-F6EECF244321}">
                <p14:modId xmlns:p14="http://schemas.microsoft.com/office/powerpoint/2010/main" val="2620665886"/>
              </p:ext>
            </p:extLst>
          </p:nvPr>
        </p:nvGraphicFramePr>
        <p:xfrm>
          <a:off x="6866885" y="1196752"/>
          <a:ext cx="1972315" cy="2470961"/>
        </p:xfrm>
        <a:graphic>
          <a:graphicData uri="http://schemas.openxmlformats.org/presentationml/2006/ole">
            <mc:AlternateContent xmlns:mc="http://schemas.openxmlformats.org/markup-compatibility/2006">
              <mc:Choice xmlns:v="urn:schemas-microsoft-com:vml" Requires="v">
                <p:oleObj name="Imagen de mapa de bits" r:id="rId3" imgW="2529720" imgH="3169800" progId="Paint.Picture">
                  <p:embed/>
                </p:oleObj>
              </mc:Choice>
              <mc:Fallback>
                <p:oleObj name="Imagen de mapa de bits" r:id="rId3" imgW="2529720" imgH="3169800" progId="Paint.Picture">
                  <p:embed/>
                  <p:pic>
                    <p:nvPicPr>
                      <p:cNvPr id="0" name=""/>
                      <p:cNvPicPr/>
                      <p:nvPr/>
                    </p:nvPicPr>
                    <p:blipFill>
                      <a:blip r:embed="rId4"/>
                      <a:stretch>
                        <a:fillRect/>
                      </a:stretch>
                    </p:blipFill>
                    <p:spPr>
                      <a:xfrm>
                        <a:off x="6866885" y="1196752"/>
                        <a:ext cx="1972315" cy="2470961"/>
                      </a:xfrm>
                      <a:prstGeom prst="rect">
                        <a:avLst/>
                      </a:prstGeom>
                    </p:spPr>
                  </p:pic>
                </p:oleObj>
              </mc:Fallback>
            </mc:AlternateContent>
          </a:graphicData>
        </a:graphic>
      </p:graphicFrame>
      <p:pic>
        <p:nvPicPr>
          <p:cNvPr id="3" name="Imagen 2">
            <a:extLst>
              <a:ext uri="{FF2B5EF4-FFF2-40B4-BE49-F238E27FC236}">
                <a16:creationId xmlns:a16="http://schemas.microsoft.com/office/drawing/2014/main" id="{27182285-9EFE-4283-AE8D-9DEAE97DF35C}"/>
              </a:ext>
            </a:extLst>
          </p:cNvPr>
          <p:cNvPicPr>
            <a:picLocks noChangeAspect="1"/>
          </p:cNvPicPr>
          <p:nvPr/>
        </p:nvPicPr>
        <p:blipFill>
          <a:blip r:embed="rId5"/>
          <a:stretch>
            <a:fillRect/>
          </a:stretch>
        </p:blipFill>
        <p:spPr>
          <a:xfrm>
            <a:off x="4878131" y="3933639"/>
            <a:ext cx="4169269" cy="2470961"/>
          </a:xfrm>
          <a:prstGeom prst="rect">
            <a:avLst/>
          </a:prstGeom>
        </p:spPr>
      </p:pic>
      <p:pic>
        <p:nvPicPr>
          <p:cNvPr id="4" name="Imagen 3">
            <a:extLst>
              <a:ext uri="{FF2B5EF4-FFF2-40B4-BE49-F238E27FC236}">
                <a16:creationId xmlns:a16="http://schemas.microsoft.com/office/drawing/2014/main" id="{4B4F574F-0D8D-44F1-9913-9DFFBAEF0FC8}"/>
              </a:ext>
            </a:extLst>
          </p:cNvPr>
          <p:cNvPicPr>
            <a:picLocks noChangeAspect="1"/>
          </p:cNvPicPr>
          <p:nvPr/>
        </p:nvPicPr>
        <p:blipFill>
          <a:blip r:embed="rId6"/>
          <a:stretch>
            <a:fillRect/>
          </a:stretch>
        </p:blipFill>
        <p:spPr>
          <a:xfrm>
            <a:off x="6228183" y="1194588"/>
            <a:ext cx="2819217" cy="1976890"/>
          </a:xfrm>
          <a:prstGeom prst="rect">
            <a:avLst/>
          </a:prstGeom>
        </p:spPr>
      </p:pic>
      <p:pic>
        <p:nvPicPr>
          <p:cNvPr id="5" name="Imagen 4">
            <a:extLst>
              <a:ext uri="{FF2B5EF4-FFF2-40B4-BE49-F238E27FC236}">
                <a16:creationId xmlns:a16="http://schemas.microsoft.com/office/drawing/2014/main" id="{D0F8FC38-3B2D-478B-B81A-804323E44DFD}"/>
              </a:ext>
            </a:extLst>
          </p:cNvPr>
          <p:cNvPicPr>
            <a:picLocks noChangeAspect="1"/>
          </p:cNvPicPr>
          <p:nvPr/>
        </p:nvPicPr>
        <p:blipFill>
          <a:blip r:embed="rId7"/>
          <a:stretch>
            <a:fillRect/>
          </a:stretch>
        </p:blipFill>
        <p:spPr>
          <a:xfrm>
            <a:off x="3419873" y="1209328"/>
            <a:ext cx="2520800" cy="1962150"/>
          </a:xfrm>
          <a:prstGeom prst="rect">
            <a:avLst/>
          </a:prstGeom>
        </p:spPr>
      </p:pic>
      <p:pic>
        <p:nvPicPr>
          <p:cNvPr id="6" name="Imagen 5">
            <a:extLst>
              <a:ext uri="{FF2B5EF4-FFF2-40B4-BE49-F238E27FC236}">
                <a16:creationId xmlns:a16="http://schemas.microsoft.com/office/drawing/2014/main" id="{82F4A1B2-599B-467B-BB36-4B566FF1F5B1}"/>
              </a:ext>
            </a:extLst>
          </p:cNvPr>
          <p:cNvPicPr>
            <a:picLocks noChangeAspect="1"/>
          </p:cNvPicPr>
          <p:nvPr/>
        </p:nvPicPr>
        <p:blipFill>
          <a:blip r:embed="rId8"/>
          <a:stretch>
            <a:fillRect/>
          </a:stretch>
        </p:blipFill>
        <p:spPr>
          <a:xfrm>
            <a:off x="4878131" y="1943150"/>
            <a:ext cx="4171950" cy="3095625"/>
          </a:xfrm>
          <a:prstGeom prst="rect">
            <a:avLst/>
          </a:prstGeom>
        </p:spPr>
      </p:pic>
      <p:pic>
        <p:nvPicPr>
          <p:cNvPr id="7" name="Imagen 6">
            <a:extLst>
              <a:ext uri="{FF2B5EF4-FFF2-40B4-BE49-F238E27FC236}">
                <a16:creationId xmlns:a16="http://schemas.microsoft.com/office/drawing/2014/main" id="{7461F032-16CD-43CB-BBB6-B509F38F7DFB}"/>
              </a:ext>
            </a:extLst>
          </p:cNvPr>
          <p:cNvPicPr>
            <a:picLocks noChangeAspect="1"/>
          </p:cNvPicPr>
          <p:nvPr/>
        </p:nvPicPr>
        <p:blipFill>
          <a:blip r:embed="rId9"/>
          <a:stretch>
            <a:fillRect/>
          </a:stretch>
        </p:blipFill>
        <p:spPr>
          <a:xfrm>
            <a:off x="4265870" y="3726638"/>
            <a:ext cx="2466975" cy="1874112"/>
          </a:xfrm>
          <a:prstGeom prst="rect">
            <a:avLst/>
          </a:prstGeom>
        </p:spPr>
      </p:pic>
      <p:pic>
        <p:nvPicPr>
          <p:cNvPr id="8" name="Imagen 7">
            <a:extLst>
              <a:ext uri="{FF2B5EF4-FFF2-40B4-BE49-F238E27FC236}">
                <a16:creationId xmlns:a16="http://schemas.microsoft.com/office/drawing/2014/main" id="{F0AC9443-A19B-4B96-9409-89F8A2BE969F}"/>
              </a:ext>
            </a:extLst>
          </p:cNvPr>
          <p:cNvPicPr>
            <a:picLocks noChangeAspect="1"/>
          </p:cNvPicPr>
          <p:nvPr/>
        </p:nvPicPr>
        <p:blipFill>
          <a:blip r:embed="rId10"/>
          <a:stretch>
            <a:fillRect/>
          </a:stretch>
        </p:blipFill>
        <p:spPr>
          <a:xfrm>
            <a:off x="6866885" y="3726638"/>
            <a:ext cx="1952782" cy="1976890"/>
          </a:xfrm>
          <a:prstGeom prst="rect">
            <a:avLst/>
          </a:prstGeom>
        </p:spPr>
      </p:pic>
      <p:pic>
        <p:nvPicPr>
          <p:cNvPr id="10" name="Imagen 9" descr="Imagen que contiene interior, edificio, jaula, pantalla&#10;&#10;Descripción generada automáticamente">
            <a:extLst>
              <a:ext uri="{FF2B5EF4-FFF2-40B4-BE49-F238E27FC236}">
                <a16:creationId xmlns:a16="http://schemas.microsoft.com/office/drawing/2014/main" id="{3B52554A-066D-42CA-B94E-0E4E4855661B}"/>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869355" y="4306858"/>
            <a:ext cx="4229100" cy="2476500"/>
          </a:xfrm>
          <a:prstGeom prst="rect">
            <a:avLst/>
          </a:prstGeom>
        </p:spPr>
      </p:pic>
      <p:pic>
        <p:nvPicPr>
          <p:cNvPr id="11" name="Imagen 10">
            <a:extLst>
              <a:ext uri="{FF2B5EF4-FFF2-40B4-BE49-F238E27FC236}">
                <a16:creationId xmlns:a16="http://schemas.microsoft.com/office/drawing/2014/main" id="{AA93129E-5FE8-41D2-B491-040385FA6FA7}"/>
              </a:ext>
            </a:extLst>
          </p:cNvPr>
          <p:cNvPicPr>
            <a:picLocks noChangeAspect="1"/>
          </p:cNvPicPr>
          <p:nvPr/>
        </p:nvPicPr>
        <p:blipFill>
          <a:blip r:embed="rId12"/>
          <a:stretch>
            <a:fillRect/>
          </a:stretch>
        </p:blipFill>
        <p:spPr>
          <a:xfrm>
            <a:off x="2887988" y="4364430"/>
            <a:ext cx="3848100" cy="240982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13698"/>
                                        </p:tgtEl>
                                        <p:attrNameLst>
                                          <p:attrName>style.visibility</p:attrName>
                                        </p:attrNameLst>
                                      </p:cBhvr>
                                      <p:to>
                                        <p:strVal val="visible"/>
                                      </p:to>
                                    </p:set>
                                    <p:anim calcmode="lin" valueType="num">
                                      <p:cBhvr additive="base">
                                        <p:cTn id="7" dur="500" fill="hold"/>
                                        <p:tgtEl>
                                          <p:spTgt spid="413698"/>
                                        </p:tgtEl>
                                        <p:attrNameLst>
                                          <p:attrName>ppt_x</p:attrName>
                                        </p:attrNameLst>
                                      </p:cBhvr>
                                      <p:tavLst>
                                        <p:tav tm="0">
                                          <p:val>
                                            <p:strVal val="#ppt_x"/>
                                          </p:val>
                                        </p:tav>
                                        <p:tav tm="100000">
                                          <p:val>
                                            <p:strVal val="#ppt_x"/>
                                          </p:val>
                                        </p:tav>
                                      </p:tavLst>
                                    </p:anim>
                                    <p:anim calcmode="lin" valueType="num">
                                      <p:cBhvr additive="base">
                                        <p:cTn id="8" dur="500" fill="hold"/>
                                        <p:tgtEl>
                                          <p:spTgt spid="41369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1" presetClass="entr" presetSubtype="0" fill="hold" grpId="0" nodeType="clickEffect">
                                  <p:stCondLst>
                                    <p:cond delay="0"/>
                                  </p:stCondLst>
                                  <p:childTnLst>
                                    <p:set>
                                      <p:cBhvr>
                                        <p:cTn id="12" dur="1" fill="hold">
                                          <p:stCondLst>
                                            <p:cond delay="0"/>
                                          </p:stCondLst>
                                        </p:cTn>
                                        <p:tgtEl>
                                          <p:spTgt spid="413699">
                                            <p:bg/>
                                          </p:spTgt>
                                        </p:tgtEl>
                                        <p:attrNameLst>
                                          <p:attrName>style.visibility</p:attrName>
                                        </p:attrNameLst>
                                      </p:cBhvr>
                                      <p:to>
                                        <p:strVal val="visible"/>
                                      </p:to>
                                    </p:set>
                                    <p:anim calcmode="lin" valueType="num">
                                      <p:cBhvr>
                                        <p:cTn id="13" dur="1000" fill="hold"/>
                                        <p:tgtEl>
                                          <p:spTgt spid="413699">
                                            <p:bg/>
                                          </p:spTgt>
                                        </p:tgtEl>
                                        <p:attrNameLst>
                                          <p:attrName>ppt_w</p:attrName>
                                        </p:attrNameLst>
                                      </p:cBhvr>
                                      <p:tavLst>
                                        <p:tav tm="0">
                                          <p:val>
                                            <p:fltVal val="0"/>
                                          </p:val>
                                        </p:tav>
                                        <p:tav tm="100000">
                                          <p:val>
                                            <p:strVal val="#ppt_w"/>
                                          </p:val>
                                        </p:tav>
                                      </p:tavLst>
                                    </p:anim>
                                    <p:anim calcmode="lin" valueType="num">
                                      <p:cBhvr>
                                        <p:cTn id="14" dur="1000" fill="hold"/>
                                        <p:tgtEl>
                                          <p:spTgt spid="413699">
                                            <p:bg/>
                                          </p:spTgt>
                                        </p:tgtEl>
                                        <p:attrNameLst>
                                          <p:attrName>ppt_h</p:attrName>
                                        </p:attrNameLst>
                                      </p:cBhvr>
                                      <p:tavLst>
                                        <p:tav tm="0">
                                          <p:val>
                                            <p:fltVal val="0"/>
                                          </p:val>
                                        </p:tav>
                                        <p:tav tm="100000">
                                          <p:val>
                                            <p:strVal val="#ppt_h"/>
                                          </p:val>
                                        </p:tav>
                                      </p:tavLst>
                                    </p:anim>
                                    <p:anim calcmode="lin" valueType="num">
                                      <p:cBhvr>
                                        <p:cTn id="15" dur="1000" fill="hold"/>
                                        <p:tgtEl>
                                          <p:spTgt spid="413699">
                                            <p:bg/>
                                          </p:spTgt>
                                        </p:tgtEl>
                                        <p:attrNameLst>
                                          <p:attrName>style.rotation</p:attrName>
                                        </p:attrNameLst>
                                      </p:cBhvr>
                                      <p:tavLst>
                                        <p:tav tm="0">
                                          <p:val>
                                            <p:fltVal val="90"/>
                                          </p:val>
                                        </p:tav>
                                        <p:tav tm="100000">
                                          <p:val>
                                            <p:fltVal val="0"/>
                                          </p:val>
                                        </p:tav>
                                      </p:tavLst>
                                    </p:anim>
                                    <p:animEffect transition="in" filter="fade">
                                      <p:cBhvr>
                                        <p:cTn id="16" dur="1000"/>
                                        <p:tgtEl>
                                          <p:spTgt spid="413699">
                                            <p:bg/>
                                          </p:spTgt>
                                        </p:tgtEl>
                                      </p:cBhvr>
                                    </p:animEffect>
                                  </p:childTnLst>
                                </p:cTn>
                              </p:par>
                            </p:childTnLst>
                          </p:cTn>
                        </p:par>
                      </p:childTnLst>
                    </p:cTn>
                  </p:par>
                  <p:par>
                    <p:cTn id="17" fill="hold">
                      <p:stCondLst>
                        <p:cond delay="indefinite"/>
                      </p:stCondLst>
                      <p:childTnLst>
                        <p:par>
                          <p:cTn id="18" fill="hold">
                            <p:stCondLst>
                              <p:cond delay="0"/>
                            </p:stCondLst>
                            <p:childTnLst>
                              <p:par>
                                <p:cTn id="19" presetID="31" presetClass="entr" presetSubtype="0" fill="hold" grpId="0" nodeType="clickEffect">
                                  <p:stCondLst>
                                    <p:cond delay="0"/>
                                  </p:stCondLst>
                                  <p:childTnLst>
                                    <p:set>
                                      <p:cBhvr>
                                        <p:cTn id="20" dur="1" fill="hold">
                                          <p:stCondLst>
                                            <p:cond delay="0"/>
                                          </p:stCondLst>
                                        </p:cTn>
                                        <p:tgtEl>
                                          <p:spTgt spid="413699">
                                            <p:txEl>
                                              <p:pRg st="0" end="0"/>
                                            </p:txEl>
                                          </p:spTgt>
                                        </p:tgtEl>
                                        <p:attrNameLst>
                                          <p:attrName>style.visibility</p:attrName>
                                        </p:attrNameLst>
                                      </p:cBhvr>
                                      <p:to>
                                        <p:strVal val="visible"/>
                                      </p:to>
                                    </p:set>
                                    <p:anim calcmode="lin" valueType="num">
                                      <p:cBhvr>
                                        <p:cTn id="21" dur="1000" fill="hold"/>
                                        <p:tgtEl>
                                          <p:spTgt spid="413699">
                                            <p:txEl>
                                              <p:pRg st="0" end="0"/>
                                            </p:txEl>
                                          </p:spTgt>
                                        </p:tgtEl>
                                        <p:attrNameLst>
                                          <p:attrName>ppt_w</p:attrName>
                                        </p:attrNameLst>
                                      </p:cBhvr>
                                      <p:tavLst>
                                        <p:tav tm="0">
                                          <p:val>
                                            <p:fltVal val="0"/>
                                          </p:val>
                                        </p:tav>
                                        <p:tav tm="100000">
                                          <p:val>
                                            <p:strVal val="#ppt_w"/>
                                          </p:val>
                                        </p:tav>
                                      </p:tavLst>
                                    </p:anim>
                                    <p:anim calcmode="lin" valueType="num">
                                      <p:cBhvr>
                                        <p:cTn id="22" dur="1000" fill="hold"/>
                                        <p:tgtEl>
                                          <p:spTgt spid="413699">
                                            <p:txEl>
                                              <p:pRg st="0" end="0"/>
                                            </p:txEl>
                                          </p:spTgt>
                                        </p:tgtEl>
                                        <p:attrNameLst>
                                          <p:attrName>ppt_h</p:attrName>
                                        </p:attrNameLst>
                                      </p:cBhvr>
                                      <p:tavLst>
                                        <p:tav tm="0">
                                          <p:val>
                                            <p:fltVal val="0"/>
                                          </p:val>
                                        </p:tav>
                                        <p:tav tm="100000">
                                          <p:val>
                                            <p:strVal val="#ppt_h"/>
                                          </p:val>
                                        </p:tav>
                                      </p:tavLst>
                                    </p:anim>
                                    <p:anim calcmode="lin" valueType="num">
                                      <p:cBhvr>
                                        <p:cTn id="23" dur="1000" fill="hold"/>
                                        <p:tgtEl>
                                          <p:spTgt spid="413699">
                                            <p:txEl>
                                              <p:pRg st="0" end="0"/>
                                            </p:txEl>
                                          </p:spTgt>
                                        </p:tgtEl>
                                        <p:attrNameLst>
                                          <p:attrName>style.rotation</p:attrName>
                                        </p:attrNameLst>
                                      </p:cBhvr>
                                      <p:tavLst>
                                        <p:tav tm="0">
                                          <p:val>
                                            <p:fltVal val="90"/>
                                          </p:val>
                                        </p:tav>
                                        <p:tav tm="100000">
                                          <p:val>
                                            <p:fltVal val="0"/>
                                          </p:val>
                                        </p:tav>
                                      </p:tavLst>
                                    </p:anim>
                                    <p:animEffect transition="in" filter="fade">
                                      <p:cBhvr>
                                        <p:cTn id="24" dur="1000"/>
                                        <p:tgtEl>
                                          <p:spTgt spid="413699">
                                            <p:txEl>
                                              <p:pRg st="0" end="0"/>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31" presetClass="entr" presetSubtype="0" fill="hold" nodeType="clickEffect">
                                  <p:stCondLst>
                                    <p:cond delay="0"/>
                                  </p:stCondLst>
                                  <p:childTnLst>
                                    <p:set>
                                      <p:cBhvr>
                                        <p:cTn id="28" dur="1" fill="hold">
                                          <p:stCondLst>
                                            <p:cond delay="0"/>
                                          </p:stCondLst>
                                        </p:cTn>
                                        <p:tgtEl>
                                          <p:spTgt spid="2"/>
                                        </p:tgtEl>
                                        <p:attrNameLst>
                                          <p:attrName>style.visibility</p:attrName>
                                        </p:attrNameLst>
                                      </p:cBhvr>
                                      <p:to>
                                        <p:strVal val="visible"/>
                                      </p:to>
                                    </p:set>
                                    <p:anim calcmode="lin" valueType="num">
                                      <p:cBhvr>
                                        <p:cTn id="29" dur="1000" fill="hold"/>
                                        <p:tgtEl>
                                          <p:spTgt spid="2"/>
                                        </p:tgtEl>
                                        <p:attrNameLst>
                                          <p:attrName>ppt_w</p:attrName>
                                        </p:attrNameLst>
                                      </p:cBhvr>
                                      <p:tavLst>
                                        <p:tav tm="0">
                                          <p:val>
                                            <p:fltVal val="0"/>
                                          </p:val>
                                        </p:tav>
                                        <p:tav tm="100000">
                                          <p:val>
                                            <p:strVal val="#ppt_w"/>
                                          </p:val>
                                        </p:tav>
                                      </p:tavLst>
                                    </p:anim>
                                    <p:anim calcmode="lin" valueType="num">
                                      <p:cBhvr>
                                        <p:cTn id="30" dur="1000" fill="hold"/>
                                        <p:tgtEl>
                                          <p:spTgt spid="2"/>
                                        </p:tgtEl>
                                        <p:attrNameLst>
                                          <p:attrName>ppt_h</p:attrName>
                                        </p:attrNameLst>
                                      </p:cBhvr>
                                      <p:tavLst>
                                        <p:tav tm="0">
                                          <p:val>
                                            <p:fltVal val="0"/>
                                          </p:val>
                                        </p:tav>
                                        <p:tav tm="100000">
                                          <p:val>
                                            <p:strVal val="#ppt_h"/>
                                          </p:val>
                                        </p:tav>
                                      </p:tavLst>
                                    </p:anim>
                                    <p:anim calcmode="lin" valueType="num">
                                      <p:cBhvr>
                                        <p:cTn id="31" dur="1000" fill="hold"/>
                                        <p:tgtEl>
                                          <p:spTgt spid="2"/>
                                        </p:tgtEl>
                                        <p:attrNameLst>
                                          <p:attrName>style.rotation</p:attrName>
                                        </p:attrNameLst>
                                      </p:cBhvr>
                                      <p:tavLst>
                                        <p:tav tm="0">
                                          <p:val>
                                            <p:fltVal val="90"/>
                                          </p:val>
                                        </p:tav>
                                        <p:tav tm="100000">
                                          <p:val>
                                            <p:fltVal val="0"/>
                                          </p:val>
                                        </p:tav>
                                      </p:tavLst>
                                    </p:anim>
                                    <p:animEffect transition="in" filter="fade">
                                      <p:cBhvr>
                                        <p:cTn id="32" dur="1000"/>
                                        <p:tgtEl>
                                          <p:spTgt spid="2"/>
                                        </p:tgtEl>
                                      </p:cBhvr>
                                    </p:animEffect>
                                  </p:childTnLst>
                                </p:cTn>
                              </p:par>
                            </p:childTnLst>
                          </p:cTn>
                        </p:par>
                      </p:childTnLst>
                    </p:cTn>
                  </p:par>
                  <p:par>
                    <p:cTn id="33" fill="hold">
                      <p:stCondLst>
                        <p:cond delay="indefinite"/>
                      </p:stCondLst>
                      <p:childTnLst>
                        <p:par>
                          <p:cTn id="34" fill="hold">
                            <p:stCondLst>
                              <p:cond delay="0"/>
                            </p:stCondLst>
                            <p:childTnLst>
                              <p:par>
                                <p:cTn id="35" presetID="21" presetClass="exit" presetSubtype="1" fill="hold" nodeType="clickEffect">
                                  <p:stCondLst>
                                    <p:cond delay="0"/>
                                  </p:stCondLst>
                                  <p:childTnLst>
                                    <p:animEffect transition="out" filter="wheel(1)">
                                      <p:cBhvr>
                                        <p:cTn id="36" dur="2000"/>
                                        <p:tgtEl>
                                          <p:spTgt spid="2"/>
                                        </p:tgtEl>
                                      </p:cBhvr>
                                    </p:animEffect>
                                    <p:set>
                                      <p:cBhvr>
                                        <p:cTn id="37" dur="1" fill="hold">
                                          <p:stCondLst>
                                            <p:cond delay="1999"/>
                                          </p:stCondLst>
                                        </p:cTn>
                                        <p:tgtEl>
                                          <p:spTgt spid="2"/>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31" presetClass="entr" presetSubtype="0" fill="hold" grpId="0" nodeType="clickEffect">
                                  <p:stCondLst>
                                    <p:cond delay="0"/>
                                  </p:stCondLst>
                                  <p:childTnLst>
                                    <p:set>
                                      <p:cBhvr>
                                        <p:cTn id="41" dur="1" fill="hold">
                                          <p:stCondLst>
                                            <p:cond delay="0"/>
                                          </p:stCondLst>
                                        </p:cTn>
                                        <p:tgtEl>
                                          <p:spTgt spid="413699">
                                            <p:txEl>
                                              <p:pRg st="1" end="1"/>
                                            </p:txEl>
                                          </p:spTgt>
                                        </p:tgtEl>
                                        <p:attrNameLst>
                                          <p:attrName>style.visibility</p:attrName>
                                        </p:attrNameLst>
                                      </p:cBhvr>
                                      <p:to>
                                        <p:strVal val="visible"/>
                                      </p:to>
                                    </p:set>
                                    <p:anim calcmode="lin" valueType="num">
                                      <p:cBhvr>
                                        <p:cTn id="42" dur="1000" fill="hold"/>
                                        <p:tgtEl>
                                          <p:spTgt spid="413699">
                                            <p:txEl>
                                              <p:pRg st="1" end="1"/>
                                            </p:txEl>
                                          </p:spTgt>
                                        </p:tgtEl>
                                        <p:attrNameLst>
                                          <p:attrName>ppt_w</p:attrName>
                                        </p:attrNameLst>
                                      </p:cBhvr>
                                      <p:tavLst>
                                        <p:tav tm="0">
                                          <p:val>
                                            <p:fltVal val="0"/>
                                          </p:val>
                                        </p:tav>
                                        <p:tav tm="100000">
                                          <p:val>
                                            <p:strVal val="#ppt_w"/>
                                          </p:val>
                                        </p:tav>
                                      </p:tavLst>
                                    </p:anim>
                                    <p:anim calcmode="lin" valueType="num">
                                      <p:cBhvr>
                                        <p:cTn id="43" dur="1000" fill="hold"/>
                                        <p:tgtEl>
                                          <p:spTgt spid="413699">
                                            <p:txEl>
                                              <p:pRg st="1" end="1"/>
                                            </p:txEl>
                                          </p:spTgt>
                                        </p:tgtEl>
                                        <p:attrNameLst>
                                          <p:attrName>ppt_h</p:attrName>
                                        </p:attrNameLst>
                                      </p:cBhvr>
                                      <p:tavLst>
                                        <p:tav tm="0">
                                          <p:val>
                                            <p:fltVal val="0"/>
                                          </p:val>
                                        </p:tav>
                                        <p:tav tm="100000">
                                          <p:val>
                                            <p:strVal val="#ppt_h"/>
                                          </p:val>
                                        </p:tav>
                                      </p:tavLst>
                                    </p:anim>
                                    <p:anim calcmode="lin" valueType="num">
                                      <p:cBhvr>
                                        <p:cTn id="44" dur="1000" fill="hold"/>
                                        <p:tgtEl>
                                          <p:spTgt spid="413699">
                                            <p:txEl>
                                              <p:pRg st="1" end="1"/>
                                            </p:txEl>
                                          </p:spTgt>
                                        </p:tgtEl>
                                        <p:attrNameLst>
                                          <p:attrName>style.rotation</p:attrName>
                                        </p:attrNameLst>
                                      </p:cBhvr>
                                      <p:tavLst>
                                        <p:tav tm="0">
                                          <p:val>
                                            <p:fltVal val="90"/>
                                          </p:val>
                                        </p:tav>
                                        <p:tav tm="100000">
                                          <p:val>
                                            <p:fltVal val="0"/>
                                          </p:val>
                                        </p:tav>
                                      </p:tavLst>
                                    </p:anim>
                                    <p:animEffect transition="in" filter="fade">
                                      <p:cBhvr>
                                        <p:cTn id="45" dur="1000"/>
                                        <p:tgtEl>
                                          <p:spTgt spid="413699">
                                            <p:txEl>
                                              <p:pRg st="1" end="1"/>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31" presetClass="entr" presetSubtype="0" fill="hold" nodeType="clickEffect">
                                  <p:stCondLst>
                                    <p:cond delay="0"/>
                                  </p:stCondLst>
                                  <p:childTnLst>
                                    <p:set>
                                      <p:cBhvr>
                                        <p:cTn id="49" dur="1" fill="hold">
                                          <p:stCondLst>
                                            <p:cond delay="0"/>
                                          </p:stCondLst>
                                        </p:cTn>
                                        <p:tgtEl>
                                          <p:spTgt spid="3"/>
                                        </p:tgtEl>
                                        <p:attrNameLst>
                                          <p:attrName>style.visibility</p:attrName>
                                        </p:attrNameLst>
                                      </p:cBhvr>
                                      <p:to>
                                        <p:strVal val="visible"/>
                                      </p:to>
                                    </p:set>
                                    <p:anim calcmode="lin" valueType="num">
                                      <p:cBhvr>
                                        <p:cTn id="50" dur="1000" fill="hold"/>
                                        <p:tgtEl>
                                          <p:spTgt spid="3"/>
                                        </p:tgtEl>
                                        <p:attrNameLst>
                                          <p:attrName>ppt_w</p:attrName>
                                        </p:attrNameLst>
                                      </p:cBhvr>
                                      <p:tavLst>
                                        <p:tav tm="0">
                                          <p:val>
                                            <p:fltVal val="0"/>
                                          </p:val>
                                        </p:tav>
                                        <p:tav tm="100000">
                                          <p:val>
                                            <p:strVal val="#ppt_w"/>
                                          </p:val>
                                        </p:tav>
                                      </p:tavLst>
                                    </p:anim>
                                    <p:anim calcmode="lin" valueType="num">
                                      <p:cBhvr>
                                        <p:cTn id="51" dur="1000" fill="hold"/>
                                        <p:tgtEl>
                                          <p:spTgt spid="3"/>
                                        </p:tgtEl>
                                        <p:attrNameLst>
                                          <p:attrName>ppt_h</p:attrName>
                                        </p:attrNameLst>
                                      </p:cBhvr>
                                      <p:tavLst>
                                        <p:tav tm="0">
                                          <p:val>
                                            <p:fltVal val="0"/>
                                          </p:val>
                                        </p:tav>
                                        <p:tav tm="100000">
                                          <p:val>
                                            <p:strVal val="#ppt_h"/>
                                          </p:val>
                                        </p:tav>
                                      </p:tavLst>
                                    </p:anim>
                                    <p:anim calcmode="lin" valueType="num">
                                      <p:cBhvr>
                                        <p:cTn id="52" dur="1000" fill="hold"/>
                                        <p:tgtEl>
                                          <p:spTgt spid="3"/>
                                        </p:tgtEl>
                                        <p:attrNameLst>
                                          <p:attrName>style.rotation</p:attrName>
                                        </p:attrNameLst>
                                      </p:cBhvr>
                                      <p:tavLst>
                                        <p:tav tm="0">
                                          <p:val>
                                            <p:fltVal val="90"/>
                                          </p:val>
                                        </p:tav>
                                        <p:tav tm="100000">
                                          <p:val>
                                            <p:fltVal val="0"/>
                                          </p:val>
                                        </p:tav>
                                      </p:tavLst>
                                    </p:anim>
                                    <p:animEffect transition="in" filter="fade">
                                      <p:cBhvr>
                                        <p:cTn id="53" dur="1000"/>
                                        <p:tgtEl>
                                          <p:spTgt spid="3"/>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4" fill="hold" nodeType="clickEffect">
                                  <p:stCondLst>
                                    <p:cond delay="0"/>
                                  </p:stCondLst>
                                  <p:childTnLst>
                                    <p:set>
                                      <p:cBhvr>
                                        <p:cTn id="57" dur="1" fill="hold">
                                          <p:stCondLst>
                                            <p:cond delay="0"/>
                                          </p:stCondLst>
                                        </p:cTn>
                                        <p:tgtEl>
                                          <p:spTgt spid="4"/>
                                        </p:tgtEl>
                                        <p:attrNameLst>
                                          <p:attrName>style.visibility</p:attrName>
                                        </p:attrNameLst>
                                      </p:cBhvr>
                                      <p:to>
                                        <p:strVal val="visible"/>
                                      </p:to>
                                    </p:set>
                                    <p:anim calcmode="lin" valueType="num">
                                      <p:cBhvr additive="base">
                                        <p:cTn id="58" dur="500" fill="hold"/>
                                        <p:tgtEl>
                                          <p:spTgt spid="4"/>
                                        </p:tgtEl>
                                        <p:attrNameLst>
                                          <p:attrName>ppt_x</p:attrName>
                                        </p:attrNameLst>
                                      </p:cBhvr>
                                      <p:tavLst>
                                        <p:tav tm="0">
                                          <p:val>
                                            <p:strVal val="#ppt_x"/>
                                          </p:val>
                                        </p:tav>
                                        <p:tav tm="100000">
                                          <p:val>
                                            <p:strVal val="#ppt_x"/>
                                          </p:val>
                                        </p:tav>
                                      </p:tavLst>
                                    </p:anim>
                                    <p:anim calcmode="lin" valueType="num">
                                      <p:cBhvr additive="base">
                                        <p:cTn id="59"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31" presetClass="entr" presetSubtype="0" fill="hold" nodeType="clickEffect">
                                  <p:stCondLst>
                                    <p:cond delay="0"/>
                                  </p:stCondLst>
                                  <p:childTnLst>
                                    <p:set>
                                      <p:cBhvr>
                                        <p:cTn id="63" dur="1" fill="hold">
                                          <p:stCondLst>
                                            <p:cond delay="0"/>
                                          </p:stCondLst>
                                        </p:cTn>
                                        <p:tgtEl>
                                          <p:spTgt spid="5"/>
                                        </p:tgtEl>
                                        <p:attrNameLst>
                                          <p:attrName>style.visibility</p:attrName>
                                        </p:attrNameLst>
                                      </p:cBhvr>
                                      <p:to>
                                        <p:strVal val="visible"/>
                                      </p:to>
                                    </p:set>
                                    <p:anim calcmode="lin" valueType="num">
                                      <p:cBhvr>
                                        <p:cTn id="64" dur="1000" fill="hold"/>
                                        <p:tgtEl>
                                          <p:spTgt spid="5"/>
                                        </p:tgtEl>
                                        <p:attrNameLst>
                                          <p:attrName>ppt_w</p:attrName>
                                        </p:attrNameLst>
                                      </p:cBhvr>
                                      <p:tavLst>
                                        <p:tav tm="0">
                                          <p:val>
                                            <p:fltVal val="0"/>
                                          </p:val>
                                        </p:tav>
                                        <p:tav tm="100000">
                                          <p:val>
                                            <p:strVal val="#ppt_w"/>
                                          </p:val>
                                        </p:tav>
                                      </p:tavLst>
                                    </p:anim>
                                    <p:anim calcmode="lin" valueType="num">
                                      <p:cBhvr>
                                        <p:cTn id="65" dur="1000" fill="hold"/>
                                        <p:tgtEl>
                                          <p:spTgt spid="5"/>
                                        </p:tgtEl>
                                        <p:attrNameLst>
                                          <p:attrName>ppt_h</p:attrName>
                                        </p:attrNameLst>
                                      </p:cBhvr>
                                      <p:tavLst>
                                        <p:tav tm="0">
                                          <p:val>
                                            <p:fltVal val="0"/>
                                          </p:val>
                                        </p:tav>
                                        <p:tav tm="100000">
                                          <p:val>
                                            <p:strVal val="#ppt_h"/>
                                          </p:val>
                                        </p:tav>
                                      </p:tavLst>
                                    </p:anim>
                                    <p:anim calcmode="lin" valueType="num">
                                      <p:cBhvr>
                                        <p:cTn id="66" dur="1000" fill="hold"/>
                                        <p:tgtEl>
                                          <p:spTgt spid="5"/>
                                        </p:tgtEl>
                                        <p:attrNameLst>
                                          <p:attrName>style.rotation</p:attrName>
                                        </p:attrNameLst>
                                      </p:cBhvr>
                                      <p:tavLst>
                                        <p:tav tm="0">
                                          <p:val>
                                            <p:fltVal val="90"/>
                                          </p:val>
                                        </p:tav>
                                        <p:tav tm="100000">
                                          <p:val>
                                            <p:fltVal val="0"/>
                                          </p:val>
                                        </p:tav>
                                      </p:tavLst>
                                    </p:anim>
                                    <p:animEffect transition="in" filter="fade">
                                      <p:cBhvr>
                                        <p:cTn id="67" dur="1000"/>
                                        <p:tgtEl>
                                          <p:spTgt spid="5"/>
                                        </p:tgtEl>
                                      </p:cBhvr>
                                    </p:animEffect>
                                  </p:childTnLst>
                                </p:cTn>
                              </p:par>
                            </p:childTnLst>
                          </p:cTn>
                        </p:par>
                      </p:childTnLst>
                    </p:cTn>
                  </p:par>
                  <p:par>
                    <p:cTn id="68" fill="hold">
                      <p:stCondLst>
                        <p:cond delay="indefinite"/>
                      </p:stCondLst>
                      <p:childTnLst>
                        <p:par>
                          <p:cTn id="69" fill="hold">
                            <p:stCondLst>
                              <p:cond delay="0"/>
                            </p:stCondLst>
                            <p:childTnLst>
                              <p:par>
                                <p:cTn id="70" presetID="2" presetClass="exit" presetSubtype="4" fill="hold" nodeType="clickEffect">
                                  <p:stCondLst>
                                    <p:cond delay="0"/>
                                  </p:stCondLst>
                                  <p:childTnLst>
                                    <p:anim calcmode="lin" valueType="num">
                                      <p:cBhvr additive="base">
                                        <p:cTn id="71" dur="500"/>
                                        <p:tgtEl>
                                          <p:spTgt spid="3"/>
                                        </p:tgtEl>
                                        <p:attrNameLst>
                                          <p:attrName>ppt_x</p:attrName>
                                        </p:attrNameLst>
                                      </p:cBhvr>
                                      <p:tavLst>
                                        <p:tav tm="0">
                                          <p:val>
                                            <p:strVal val="ppt_x"/>
                                          </p:val>
                                        </p:tav>
                                        <p:tav tm="100000">
                                          <p:val>
                                            <p:strVal val="ppt_x"/>
                                          </p:val>
                                        </p:tav>
                                      </p:tavLst>
                                    </p:anim>
                                    <p:anim calcmode="lin" valueType="num">
                                      <p:cBhvr additive="base">
                                        <p:cTn id="72" dur="500"/>
                                        <p:tgtEl>
                                          <p:spTgt spid="3"/>
                                        </p:tgtEl>
                                        <p:attrNameLst>
                                          <p:attrName>ppt_y</p:attrName>
                                        </p:attrNameLst>
                                      </p:cBhvr>
                                      <p:tavLst>
                                        <p:tav tm="0">
                                          <p:val>
                                            <p:strVal val="ppt_y"/>
                                          </p:val>
                                        </p:tav>
                                        <p:tav tm="100000">
                                          <p:val>
                                            <p:strVal val="1+ppt_h/2"/>
                                          </p:val>
                                        </p:tav>
                                      </p:tavLst>
                                    </p:anim>
                                    <p:set>
                                      <p:cBhvr>
                                        <p:cTn id="73" dur="1" fill="hold">
                                          <p:stCondLst>
                                            <p:cond delay="499"/>
                                          </p:stCondLst>
                                        </p:cTn>
                                        <p:tgtEl>
                                          <p:spTgt spid="3"/>
                                        </p:tgtEl>
                                        <p:attrNameLst>
                                          <p:attrName>style.visibility</p:attrName>
                                        </p:attrNameLst>
                                      </p:cBhvr>
                                      <p:to>
                                        <p:strVal val="hidden"/>
                                      </p:to>
                                    </p:set>
                                  </p:childTnLst>
                                </p:cTn>
                              </p:par>
                              <p:par>
                                <p:cTn id="74" presetID="42" presetClass="exit" presetSubtype="0" fill="hold" nodeType="withEffect">
                                  <p:stCondLst>
                                    <p:cond delay="0"/>
                                  </p:stCondLst>
                                  <p:childTnLst>
                                    <p:animEffect transition="out" filter="fade">
                                      <p:cBhvr>
                                        <p:cTn id="75" dur="1000"/>
                                        <p:tgtEl>
                                          <p:spTgt spid="4"/>
                                        </p:tgtEl>
                                      </p:cBhvr>
                                    </p:animEffect>
                                    <p:anim calcmode="lin" valueType="num">
                                      <p:cBhvr>
                                        <p:cTn id="76" dur="1000"/>
                                        <p:tgtEl>
                                          <p:spTgt spid="4"/>
                                        </p:tgtEl>
                                        <p:attrNameLst>
                                          <p:attrName>ppt_x</p:attrName>
                                        </p:attrNameLst>
                                      </p:cBhvr>
                                      <p:tavLst>
                                        <p:tav tm="0">
                                          <p:val>
                                            <p:strVal val="ppt_x"/>
                                          </p:val>
                                        </p:tav>
                                        <p:tav tm="100000">
                                          <p:val>
                                            <p:strVal val="ppt_x"/>
                                          </p:val>
                                        </p:tav>
                                      </p:tavLst>
                                    </p:anim>
                                    <p:anim calcmode="lin" valueType="num">
                                      <p:cBhvr>
                                        <p:cTn id="77" dur="1000"/>
                                        <p:tgtEl>
                                          <p:spTgt spid="4"/>
                                        </p:tgtEl>
                                        <p:attrNameLst>
                                          <p:attrName>ppt_y</p:attrName>
                                        </p:attrNameLst>
                                      </p:cBhvr>
                                      <p:tavLst>
                                        <p:tav tm="0">
                                          <p:val>
                                            <p:strVal val="ppt_y"/>
                                          </p:val>
                                        </p:tav>
                                        <p:tav tm="100000">
                                          <p:val>
                                            <p:strVal val="ppt_y+.1"/>
                                          </p:val>
                                        </p:tav>
                                      </p:tavLst>
                                    </p:anim>
                                    <p:set>
                                      <p:cBhvr>
                                        <p:cTn id="78" dur="1" fill="hold">
                                          <p:stCondLst>
                                            <p:cond delay="999"/>
                                          </p:stCondLst>
                                        </p:cTn>
                                        <p:tgtEl>
                                          <p:spTgt spid="4"/>
                                        </p:tgtEl>
                                        <p:attrNameLst>
                                          <p:attrName>style.visibility</p:attrName>
                                        </p:attrNameLst>
                                      </p:cBhvr>
                                      <p:to>
                                        <p:strVal val="hidden"/>
                                      </p:to>
                                    </p:set>
                                  </p:childTnLst>
                                </p:cTn>
                              </p:par>
                              <p:par>
                                <p:cTn id="79" presetID="42" presetClass="exit" presetSubtype="0" fill="hold" nodeType="withEffect">
                                  <p:stCondLst>
                                    <p:cond delay="0"/>
                                  </p:stCondLst>
                                  <p:childTnLst>
                                    <p:animEffect transition="out" filter="fade">
                                      <p:cBhvr>
                                        <p:cTn id="80" dur="1000"/>
                                        <p:tgtEl>
                                          <p:spTgt spid="5"/>
                                        </p:tgtEl>
                                      </p:cBhvr>
                                    </p:animEffect>
                                    <p:anim calcmode="lin" valueType="num">
                                      <p:cBhvr>
                                        <p:cTn id="81" dur="1000"/>
                                        <p:tgtEl>
                                          <p:spTgt spid="5"/>
                                        </p:tgtEl>
                                        <p:attrNameLst>
                                          <p:attrName>ppt_x</p:attrName>
                                        </p:attrNameLst>
                                      </p:cBhvr>
                                      <p:tavLst>
                                        <p:tav tm="0">
                                          <p:val>
                                            <p:strVal val="ppt_x"/>
                                          </p:val>
                                        </p:tav>
                                        <p:tav tm="100000">
                                          <p:val>
                                            <p:strVal val="ppt_x"/>
                                          </p:val>
                                        </p:tav>
                                      </p:tavLst>
                                    </p:anim>
                                    <p:anim calcmode="lin" valueType="num">
                                      <p:cBhvr>
                                        <p:cTn id="82" dur="1000"/>
                                        <p:tgtEl>
                                          <p:spTgt spid="5"/>
                                        </p:tgtEl>
                                        <p:attrNameLst>
                                          <p:attrName>ppt_y</p:attrName>
                                        </p:attrNameLst>
                                      </p:cBhvr>
                                      <p:tavLst>
                                        <p:tav tm="0">
                                          <p:val>
                                            <p:strVal val="ppt_y"/>
                                          </p:val>
                                        </p:tav>
                                        <p:tav tm="100000">
                                          <p:val>
                                            <p:strVal val="ppt_y+.1"/>
                                          </p:val>
                                        </p:tav>
                                      </p:tavLst>
                                    </p:anim>
                                    <p:set>
                                      <p:cBhvr>
                                        <p:cTn id="83" dur="1" fill="hold">
                                          <p:stCondLst>
                                            <p:cond delay="999"/>
                                          </p:stCondLst>
                                        </p:cTn>
                                        <p:tgtEl>
                                          <p:spTgt spid="5"/>
                                        </p:tgtEl>
                                        <p:attrNameLst>
                                          <p:attrName>style.visibility</p:attrName>
                                        </p:attrNameLst>
                                      </p:cBhvr>
                                      <p:to>
                                        <p:strVal val="hidden"/>
                                      </p:to>
                                    </p:set>
                                  </p:childTnLst>
                                </p:cTn>
                              </p:par>
                            </p:childTnLst>
                          </p:cTn>
                        </p:par>
                      </p:childTnLst>
                    </p:cTn>
                  </p:par>
                  <p:par>
                    <p:cTn id="84" fill="hold">
                      <p:stCondLst>
                        <p:cond delay="indefinite"/>
                      </p:stCondLst>
                      <p:childTnLst>
                        <p:par>
                          <p:cTn id="85" fill="hold">
                            <p:stCondLst>
                              <p:cond delay="0"/>
                            </p:stCondLst>
                            <p:childTnLst>
                              <p:par>
                                <p:cTn id="86" presetID="31" presetClass="entr" presetSubtype="0" fill="hold" grpId="0" nodeType="clickEffect">
                                  <p:stCondLst>
                                    <p:cond delay="0"/>
                                  </p:stCondLst>
                                  <p:childTnLst>
                                    <p:set>
                                      <p:cBhvr>
                                        <p:cTn id="87" dur="1" fill="hold">
                                          <p:stCondLst>
                                            <p:cond delay="0"/>
                                          </p:stCondLst>
                                        </p:cTn>
                                        <p:tgtEl>
                                          <p:spTgt spid="413699">
                                            <p:txEl>
                                              <p:pRg st="2" end="2"/>
                                            </p:txEl>
                                          </p:spTgt>
                                        </p:tgtEl>
                                        <p:attrNameLst>
                                          <p:attrName>style.visibility</p:attrName>
                                        </p:attrNameLst>
                                      </p:cBhvr>
                                      <p:to>
                                        <p:strVal val="visible"/>
                                      </p:to>
                                    </p:set>
                                    <p:anim calcmode="lin" valueType="num">
                                      <p:cBhvr>
                                        <p:cTn id="88" dur="1000" fill="hold"/>
                                        <p:tgtEl>
                                          <p:spTgt spid="413699">
                                            <p:txEl>
                                              <p:pRg st="2" end="2"/>
                                            </p:txEl>
                                          </p:spTgt>
                                        </p:tgtEl>
                                        <p:attrNameLst>
                                          <p:attrName>ppt_w</p:attrName>
                                        </p:attrNameLst>
                                      </p:cBhvr>
                                      <p:tavLst>
                                        <p:tav tm="0">
                                          <p:val>
                                            <p:fltVal val="0"/>
                                          </p:val>
                                        </p:tav>
                                        <p:tav tm="100000">
                                          <p:val>
                                            <p:strVal val="#ppt_w"/>
                                          </p:val>
                                        </p:tav>
                                      </p:tavLst>
                                    </p:anim>
                                    <p:anim calcmode="lin" valueType="num">
                                      <p:cBhvr>
                                        <p:cTn id="89" dur="1000" fill="hold"/>
                                        <p:tgtEl>
                                          <p:spTgt spid="413699">
                                            <p:txEl>
                                              <p:pRg st="2" end="2"/>
                                            </p:txEl>
                                          </p:spTgt>
                                        </p:tgtEl>
                                        <p:attrNameLst>
                                          <p:attrName>ppt_h</p:attrName>
                                        </p:attrNameLst>
                                      </p:cBhvr>
                                      <p:tavLst>
                                        <p:tav tm="0">
                                          <p:val>
                                            <p:fltVal val="0"/>
                                          </p:val>
                                        </p:tav>
                                        <p:tav tm="100000">
                                          <p:val>
                                            <p:strVal val="#ppt_h"/>
                                          </p:val>
                                        </p:tav>
                                      </p:tavLst>
                                    </p:anim>
                                    <p:anim calcmode="lin" valueType="num">
                                      <p:cBhvr>
                                        <p:cTn id="90" dur="1000" fill="hold"/>
                                        <p:tgtEl>
                                          <p:spTgt spid="413699">
                                            <p:txEl>
                                              <p:pRg st="2" end="2"/>
                                            </p:txEl>
                                          </p:spTgt>
                                        </p:tgtEl>
                                        <p:attrNameLst>
                                          <p:attrName>style.rotation</p:attrName>
                                        </p:attrNameLst>
                                      </p:cBhvr>
                                      <p:tavLst>
                                        <p:tav tm="0">
                                          <p:val>
                                            <p:fltVal val="90"/>
                                          </p:val>
                                        </p:tav>
                                        <p:tav tm="100000">
                                          <p:val>
                                            <p:fltVal val="0"/>
                                          </p:val>
                                        </p:tav>
                                      </p:tavLst>
                                    </p:anim>
                                    <p:animEffect transition="in" filter="fade">
                                      <p:cBhvr>
                                        <p:cTn id="91" dur="1000"/>
                                        <p:tgtEl>
                                          <p:spTgt spid="413699">
                                            <p:txEl>
                                              <p:pRg st="2" end="2"/>
                                            </p:txEl>
                                          </p:spTgt>
                                        </p:tgtEl>
                                      </p:cBhvr>
                                    </p:animEffect>
                                  </p:childTnLst>
                                </p:cTn>
                              </p:par>
                            </p:childTnLst>
                          </p:cTn>
                        </p:par>
                      </p:childTnLst>
                    </p:cTn>
                  </p:par>
                  <p:par>
                    <p:cTn id="92" fill="hold">
                      <p:stCondLst>
                        <p:cond delay="indefinite"/>
                      </p:stCondLst>
                      <p:childTnLst>
                        <p:par>
                          <p:cTn id="93" fill="hold">
                            <p:stCondLst>
                              <p:cond delay="0"/>
                            </p:stCondLst>
                            <p:childTnLst>
                              <p:par>
                                <p:cTn id="94" presetID="31" presetClass="entr" presetSubtype="0" fill="hold" nodeType="clickEffect">
                                  <p:stCondLst>
                                    <p:cond delay="0"/>
                                  </p:stCondLst>
                                  <p:childTnLst>
                                    <p:set>
                                      <p:cBhvr>
                                        <p:cTn id="95" dur="1" fill="hold">
                                          <p:stCondLst>
                                            <p:cond delay="0"/>
                                          </p:stCondLst>
                                        </p:cTn>
                                        <p:tgtEl>
                                          <p:spTgt spid="6"/>
                                        </p:tgtEl>
                                        <p:attrNameLst>
                                          <p:attrName>style.visibility</p:attrName>
                                        </p:attrNameLst>
                                      </p:cBhvr>
                                      <p:to>
                                        <p:strVal val="visible"/>
                                      </p:to>
                                    </p:set>
                                    <p:anim calcmode="lin" valueType="num">
                                      <p:cBhvr>
                                        <p:cTn id="96" dur="1000" fill="hold"/>
                                        <p:tgtEl>
                                          <p:spTgt spid="6"/>
                                        </p:tgtEl>
                                        <p:attrNameLst>
                                          <p:attrName>ppt_w</p:attrName>
                                        </p:attrNameLst>
                                      </p:cBhvr>
                                      <p:tavLst>
                                        <p:tav tm="0">
                                          <p:val>
                                            <p:fltVal val="0"/>
                                          </p:val>
                                        </p:tav>
                                        <p:tav tm="100000">
                                          <p:val>
                                            <p:strVal val="#ppt_w"/>
                                          </p:val>
                                        </p:tav>
                                      </p:tavLst>
                                    </p:anim>
                                    <p:anim calcmode="lin" valueType="num">
                                      <p:cBhvr>
                                        <p:cTn id="97" dur="1000" fill="hold"/>
                                        <p:tgtEl>
                                          <p:spTgt spid="6"/>
                                        </p:tgtEl>
                                        <p:attrNameLst>
                                          <p:attrName>ppt_h</p:attrName>
                                        </p:attrNameLst>
                                      </p:cBhvr>
                                      <p:tavLst>
                                        <p:tav tm="0">
                                          <p:val>
                                            <p:fltVal val="0"/>
                                          </p:val>
                                        </p:tav>
                                        <p:tav tm="100000">
                                          <p:val>
                                            <p:strVal val="#ppt_h"/>
                                          </p:val>
                                        </p:tav>
                                      </p:tavLst>
                                    </p:anim>
                                    <p:anim calcmode="lin" valueType="num">
                                      <p:cBhvr>
                                        <p:cTn id="98" dur="1000" fill="hold"/>
                                        <p:tgtEl>
                                          <p:spTgt spid="6"/>
                                        </p:tgtEl>
                                        <p:attrNameLst>
                                          <p:attrName>style.rotation</p:attrName>
                                        </p:attrNameLst>
                                      </p:cBhvr>
                                      <p:tavLst>
                                        <p:tav tm="0">
                                          <p:val>
                                            <p:fltVal val="90"/>
                                          </p:val>
                                        </p:tav>
                                        <p:tav tm="100000">
                                          <p:val>
                                            <p:fltVal val="0"/>
                                          </p:val>
                                        </p:tav>
                                      </p:tavLst>
                                    </p:anim>
                                    <p:animEffect transition="in" filter="fade">
                                      <p:cBhvr>
                                        <p:cTn id="99" dur="1000"/>
                                        <p:tgtEl>
                                          <p:spTgt spid="6"/>
                                        </p:tgtEl>
                                      </p:cBhvr>
                                    </p:animEffect>
                                  </p:childTnLst>
                                </p:cTn>
                              </p:par>
                            </p:childTnLst>
                          </p:cTn>
                        </p:par>
                      </p:childTnLst>
                    </p:cTn>
                  </p:par>
                  <p:par>
                    <p:cTn id="100" fill="hold">
                      <p:stCondLst>
                        <p:cond delay="indefinite"/>
                      </p:stCondLst>
                      <p:childTnLst>
                        <p:par>
                          <p:cTn id="101" fill="hold">
                            <p:stCondLst>
                              <p:cond delay="0"/>
                            </p:stCondLst>
                            <p:childTnLst>
                              <p:par>
                                <p:cTn id="102" presetID="31" presetClass="exit" presetSubtype="0" fill="hold" nodeType="clickEffect">
                                  <p:stCondLst>
                                    <p:cond delay="0"/>
                                  </p:stCondLst>
                                  <p:childTnLst>
                                    <p:anim calcmode="lin" valueType="num">
                                      <p:cBhvr>
                                        <p:cTn id="103" dur="1000"/>
                                        <p:tgtEl>
                                          <p:spTgt spid="6"/>
                                        </p:tgtEl>
                                        <p:attrNameLst>
                                          <p:attrName>ppt_w</p:attrName>
                                        </p:attrNameLst>
                                      </p:cBhvr>
                                      <p:tavLst>
                                        <p:tav tm="0">
                                          <p:val>
                                            <p:strVal val="ppt_w"/>
                                          </p:val>
                                        </p:tav>
                                        <p:tav tm="100000">
                                          <p:val>
                                            <p:fltVal val="0"/>
                                          </p:val>
                                        </p:tav>
                                      </p:tavLst>
                                    </p:anim>
                                    <p:anim calcmode="lin" valueType="num">
                                      <p:cBhvr>
                                        <p:cTn id="104" dur="1000"/>
                                        <p:tgtEl>
                                          <p:spTgt spid="6"/>
                                        </p:tgtEl>
                                        <p:attrNameLst>
                                          <p:attrName>ppt_h</p:attrName>
                                        </p:attrNameLst>
                                      </p:cBhvr>
                                      <p:tavLst>
                                        <p:tav tm="0">
                                          <p:val>
                                            <p:strVal val="ppt_h"/>
                                          </p:val>
                                        </p:tav>
                                        <p:tav tm="100000">
                                          <p:val>
                                            <p:fltVal val="0"/>
                                          </p:val>
                                        </p:tav>
                                      </p:tavLst>
                                    </p:anim>
                                    <p:anim calcmode="lin" valueType="num">
                                      <p:cBhvr>
                                        <p:cTn id="105" dur="1000"/>
                                        <p:tgtEl>
                                          <p:spTgt spid="6"/>
                                        </p:tgtEl>
                                        <p:attrNameLst>
                                          <p:attrName>style.rotation</p:attrName>
                                        </p:attrNameLst>
                                      </p:cBhvr>
                                      <p:tavLst>
                                        <p:tav tm="0">
                                          <p:val>
                                            <p:fltVal val="0"/>
                                          </p:val>
                                        </p:tav>
                                        <p:tav tm="100000">
                                          <p:val>
                                            <p:fltVal val="90"/>
                                          </p:val>
                                        </p:tav>
                                      </p:tavLst>
                                    </p:anim>
                                    <p:animEffect transition="out" filter="fade">
                                      <p:cBhvr>
                                        <p:cTn id="106" dur="1000"/>
                                        <p:tgtEl>
                                          <p:spTgt spid="6"/>
                                        </p:tgtEl>
                                      </p:cBhvr>
                                    </p:animEffect>
                                    <p:set>
                                      <p:cBhvr>
                                        <p:cTn id="107" dur="1" fill="hold">
                                          <p:stCondLst>
                                            <p:cond delay="999"/>
                                          </p:stCondLst>
                                        </p:cTn>
                                        <p:tgtEl>
                                          <p:spTgt spid="6"/>
                                        </p:tgtEl>
                                        <p:attrNameLst>
                                          <p:attrName>style.visibility</p:attrName>
                                        </p:attrNameLst>
                                      </p:cBhvr>
                                      <p:to>
                                        <p:strVal val="hidden"/>
                                      </p:to>
                                    </p:set>
                                  </p:childTnLst>
                                </p:cTn>
                              </p:par>
                            </p:childTnLst>
                          </p:cTn>
                        </p:par>
                      </p:childTnLst>
                    </p:cTn>
                  </p:par>
                  <p:par>
                    <p:cTn id="108" fill="hold">
                      <p:stCondLst>
                        <p:cond delay="indefinite"/>
                      </p:stCondLst>
                      <p:childTnLst>
                        <p:par>
                          <p:cTn id="109" fill="hold">
                            <p:stCondLst>
                              <p:cond delay="0"/>
                            </p:stCondLst>
                            <p:childTnLst>
                              <p:par>
                                <p:cTn id="110" presetID="31" presetClass="entr" presetSubtype="0" fill="hold" grpId="0" nodeType="clickEffect">
                                  <p:stCondLst>
                                    <p:cond delay="0"/>
                                  </p:stCondLst>
                                  <p:childTnLst>
                                    <p:set>
                                      <p:cBhvr>
                                        <p:cTn id="111" dur="1" fill="hold">
                                          <p:stCondLst>
                                            <p:cond delay="0"/>
                                          </p:stCondLst>
                                        </p:cTn>
                                        <p:tgtEl>
                                          <p:spTgt spid="413699">
                                            <p:txEl>
                                              <p:pRg st="3" end="3"/>
                                            </p:txEl>
                                          </p:spTgt>
                                        </p:tgtEl>
                                        <p:attrNameLst>
                                          <p:attrName>style.visibility</p:attrName>
                                        </p:attrNameLst>
                                      </p:cBhvr>
                                      <p:to>
                                        <p:strVal val="visible"/>
                                      </p:to>
                                    </p:set>
                                    <p:anim calcmode="lin" valueType="num">
                                      <p:cBhvr>
                                        <p:cTn id="112" dur="1000" fill="hold"/>
                                        <p:tgtEl>
                                          <p:spTgt spid="413699">
                                            <p:txEl>
                                              <p:pRg st="3" end="3"/>
                                            </p:txEl>
                                          </p:spTgt>
                                        </p:tgtEl>
                                        <p:attrNameLst>
                                          <p:attrName>ppt_w</p:attrName>
                                        </p:attrNameLst>
                                      </p:cBhvr>
                                      <p:tavLst>
                                        <p:tav tm="0">
                                          <p:val>
                                            <p:fltVal val="0"/>
                                          </p:val>
                                        </p:tav>
                                        <p:tav tm="100000">
                                          <p:val>
                                            <p:strVal val="#ppt_w"/>
                                          </p:val>
                                        </p:tav>
                                      </p:tavLst>
                                    </p:anim>
                                    <p:anim calcmode="lin" valueType="num">
                                      <p:cBhvr>
                                        <p:cTn id="113" dur="1000" fill="hold"/>
                                        <p:tgtEl>
                                          <p:spTgt spid="413699">
                                            <p:txEl>
                                              <p:pRg st="3" end="3"/>
                                            </p:txEl>
                                          </p:spTgt>
                                        </p:tgtEl>
                                        <p:attrNameLst>
                                          <p:attrName>ppt_h</p:attrName>
                                        </p:attrNameLst>
                                      </p:cBhvr>
                                      <p:tavLst>
                                        <p:tav tm="0">
                                          <p:val>
                                            <p:fltVal val="0"/>
                                          </p:val>
                                        </p:tav>
                                        <p:tav tm="100000">
                                          <p:val>
                                            <p:strVal val="#ppt_h"/>
                                          </p:val>
                                        </p:tav>
                                      </p:tavLst>
                                    </p:anim>
                                    <p:anim calcmode="lin" valueType="num">
                                      <p:cBhvr>
                                        <p:cTn id="114" dur="1000" fill="hold"/>
                                        <p:tgtEl>
                                          <p:spTgt spid="413699">
                                            <p:txEl>
                                              <p:pRg st="3" end="3"/>
                                            </p:txEl>
                                          </p:spTgt>
                                        </p:tgtEl>
                                        <p:attrNameLst>
                                          <p:attrName>style.rotation</p:attrName>
                                        </p:attrNameLst>
                                      </p:cBhvr>
                                      <p:tavLst>
                                        <p:tav tm="0">
                                          <p:val>
                                            <p:fltVal val="90"/>
                                          </p:val>
                                        </p:tav>
                                        <p:tav tm="100000">
                                          <p:val>
                                            <p:fltVal val="0"/>
                                          </p:val>
                                        </p:tav>
                                      </p:tavLst>
                                    </p:anim>
                                    <p:animEffect transition="in" filter="fade">
                                      <p:cBhvr>
                                        <p:cTn id="115" dur="1000"/>
                                        <p:tgtEl>
                                          <p:spTgt spid="413699">
                                            <p:txEl>
                                              <p:pRg st="3" end="3"/>
                                            </p:txEl>
                                          </p:spTgt>
                                        </p:tgtEl>
                                      </p:cBhvr>
                                    </p:animEffect>
                                  </p:childTnLst>
                                </p:cTn>
                              </p:par>
                            </p:childTnLst>
                          </p:cTn>
                        </p:par>
                      </p:childTnLst>
                    </p:cTn>
                  </p:par>
                  <p:par>
                    <p:cTn id="116" fill="hold">
                      <p:stCondLst>
                        <p:cond delay="indefinite"/>
                      </p:stCondLst>
                      <p:childTnLst>
                        <p:par>
                          <p:cTn id="117" fill="hold">
                            <p:stCondLst>
                              <p:cond delay="0"/>
                            </p:stCondLst>
                            <p:childTnLst>
                              <p:par>
                                <p:cTn id="118" presetID="31" presetClass="entr" presetSubtype="0" fill="hold" nodeType="clickEffect">
                                  <p:stCondLst>
                                    <p:cond delay="0"/>
                                  </p:stCondLst>
                                  <p:childTnLst>
                                    <p:set>
                                      <p:cBhvr>
                                        <p:cTn id="119" dur="1" fill="hold">
                                          <p:stCondLst>
                                            <p:cond delay="0"/>
                                          </p:stCondLst>
                                        </p:cTn>
                                        <p:tgtEl>
                                          <p:spTgt spid="7"/>
                                        </p:tgtEl>
                                        <p:attrNameLst>
                                          <p:attrName>style.visibility</p:attrName>
                                        </p:attrNameLst>
                                      </p:cBhvr>
                                      <p:to>
                                        <p:strVal val="visible"/>
                                      </p:to>
                                    </p:set>
                                    <p:anim calcmode="lin" valueType="num">
                                      <p:cBhvr>
                                        <p:cTn id="120" dur="1000" fill="hold"/>
                                        <p:tgtEl>
                                          <p:spTgt spid="7"/>
                                        </p:tgtEl>
                                        <p:attrNameLst>
                                          <p:attrName>ppt_w</p:attrName>
                                        </p:attrNameLst>
                                      </p:cBhvr>
                                      <p:tavLst>
                                        <p:tav tm="0">
                                          <p:val>
                                            <p:fltVal val="0"/>
                                          </p:val>
                                        </p:tav>
                                        <p:tav tm="100000">
                                          <p:val>
                                            <p:strVal val="#ppt_w"/>
                                          </p:val>
                                        </p:tav>
                                      </p:tavLst>
                                    </p:anim>
                                    <p:anim calcmode="lin" valueType="num">
                                      <p:cBhvr>
                                        <p:cTn id="121" dur="1000" fill="hold"/>
                                        <p:tgtEl>
                                          <p:spTgt spid="7"/>
                                        </p:tgtEl>
                                        <p:attrNameLst>
                                          <p:attrName>ppt_h</p:attrName>
                                        </p:attrNameLst>
                                      </p:cBhvr>
                                      <p:tavLst>
                                        <p:tav tm="0">
                                          <p:val>
                                            <p:fltVal val="0"/>
                                          </p:val>
                                        </p:tav>
                                        <p:tav tm="100000">
                                          <p:val>
                                            <p:strVal val="#ppt_h"/>
                                          </p:val>
                                        </p:tav>
                                      </p:tavLst>
                                    </p:anim>
                                    <p:anim calcmode="lin" valueType="num">
                                      <p:cBhvr>
                                        <p:cTn id="122" dur="1000" fill="hold"/>
                                        <p:tgtEl>
                                          <p:spTgt spid="7"/>
                                        </p:tgtEl>
                                        <p:attrNameLst>
                                          <p:attrName>style.rotation</p:attrName>
                                        </p:attrNameLst>
                                      </p:cBhvr>
                                      <p:tavLst>
                                        <p:tav tm="0">
                                          <p:val>
                                            <p:fltVal val="90"/>
                                          </p:val>
                                        </p:tav>
                                        <p:tav tm="100000">
                                          <p:val>
                                            <p:fltVal val="0"/>
                                          </p:val>
                                        </p:tav>
                                      </p:tavLst>
                                    </p:anim>
                                    <p:animEffect transition="in" filter="fade">
                                      <p:cBhvr>
                                        <p:cTn id="123" dur="1000"/>
                                        <p:tgtEl>
                                          <p:spTgt spid="7"/>
                                        </p:tgtEl>
                                      </p:cBhvr>
                                    </p:animEffect>
                                  </p:childTnLst>
                                </p:cTn>
                              </p:par>
                              <p:par>
                                <p:cTn id="124" presetID="31" presetClass="entr" presetSubtype="0" fill="hold" nodeType="withEffect">
                                  <p:stCondLst>
                                    <p:cond delay="0"/>
                                  </p:stCondLst>
                                  <p:childTnLst>
                                    <p:set>
                                      <p:cBhvr>
                                        <p:cTn id="125" dur="1" fill="hold">
                                          <p:stCondLst>
                                            <p:cond delay="0"/>
                                          </p:stCondLst>
                                        </p:cTn>
                                        <p:tgtEl>
                                          <p:spTgt spid="8"/>
                                        </p:tgtEl>
                                        <p:attrNameLst>
                                          <p:attrName>style.visibility</p:attrName>
                                        </p:attrNameLst>
                                      </p:cBhvr>
                                      <p:to>
                                        <p:strVal val="visible"/>
                                      </p:to>
                                    </p:set>
                                    <p:anim calcmode="lin" valueType="num">
                                      <p:cBhvr>
                                        <p:cTn id="126" dur="1000" fill="hold"/>
                                        <p:tgtEl>
                                          <p:spTgt spid="8"/>
                                        </p:tgtEl>
                                        <p:attrNameLst>
                                          <p:attrName>ppt_w</p:attrName>
                                        </p:attrNameLst>
                                      </p:cBhvr>
                                      <p:tavLst>
                                        <p:tav tm="0">
                                          <p:val>
                                            <p:fltVal val="0"/>
                                          </p:val>
                                        </p:tav>
                                        <p:tav tm="100000">
                                          <p:val>
                                            <p:strVal val="#ppt_w"/>
                                          </p:val>
                                        </p:tav>
                                      </p:tavLst>
                                    </p:anim>
                                    <p:anim calcmode="lin" valueType="num">
                                      <p:cBhvr>
                                        <p:cTn id="127" dur="1000" fill="hold"/>
                                        <p:tgtEl>
                                          <p:spTgt spid="8"/>
                                        </p:tgtEl>
                                        <p:attrNameLst>
                                          <p:attrName>ppt_h</p:attrName>
                                        </p:attrNameLst>
                                      </p:cBhvr>
                                      <p:tavLst>
                                        <p:tav tm="0">
                                          <p:val>
                                            <p:fltVal val="0"/>
                                          </p:val>
                                        </p:tav>
                                        <p:tav tm="100000">
                                          <p:val>
                                            <p:strVal val="#ppt_h"/>
                                          </p:val>
                                        </p:tav>
                                      </p:tavLst>
                                    </p:anim>
                                    <p:anim calcmode="lin" valueType="num">
                                      <p:cBhvr>
                                        <p:cTn id="128" dur="1000" fill="hold"/>
                                        <p:tgtEl>
                                          <p:spTgt spid="8"/>
                                        </p:tgtEl>
                                        <p:attrNameLst>
                                          <p:attrName>style.rotation</p:attrName>
                                        </p:attrNameLst>
                                      </p:cBhvr>
                                      <p:tavLst>
                                        <p:tav tm="0">
                                          <p:val>
                                            <p:fltVal val="90"/>
                                          </p:val>
                                        </p:tav>
                                        <p:tav tm="100000">
                                          <p:val>
                                            <p:fltVal val="0"/>
                                          </p:val>
                                        </p:tav>
                                      </p:tavLst>
                                    </p:anim>
                                    <p:animEffect transition="in" filter="fade">
                                      <p:cBhvr>
                                        <p:cTn id="129" dur="1000"/>
                                        <p:tgtEl>
                                          <p:spTgt spid="8"/>
                                        </p:tgtEl>
                                      </p:cBhvr>
                                    </p:animEffect>
                                  </p:childTnLst>
                                </p:cTn>
                              </p:par>
                            </p:childTnLst>
                          </p:cTn>
                        </p:par>
                      </p:childTnLst>
                    </p:cTn>
                  </p:par>
                  <p:par>
                    <p:cTn id="130" fill="hold">
                      <p:stCondLst>
                        <p:cond delay="indefinite"/>
                      </p:stCondLst>
                      <p:childTnLst>
                        <p:par>
                          <p:cTn id="131" fill="hold">
                            <p:stCondLst>
                              <p:cond delay="0"/>
                            </p:stCondLst>
                            <p:childTnLst>
                              <p:par>
                                <p:cTn id="132" presetID="31" presetClass="exit" presetSubtype="0" fill="hold" nodeType="clickEffect">
                                  <p:stCondLst>
                                    <p:cond delay="0"/>
                                  </p:stCondLst>
                                  <p:childTnLst>
                                    <p:anim calcmode="lin" valueType="num">
                                      <p:cBhvr>
                                        <p:cTn id="133" dur="1000"/>
                                        <p:tgtEl>
                                          <p:spTgt spid="7"/>
                                        </p:tgtEl>
                                        <p:attrNameLst>
                                          <p:attrName>ppt_w</p:attrName>
                                        </p:attrNameLst>
                                      </p:cBhvr>
                                      <p:tavLst>
                                        <p:tav tm="0">
                                          <p:val>
                                            <p:strVal val="ppt_w"/>
                                          </p:val>
                                        </p:tav>
                                        <p:tav tm="100000">
                                          <p:val>
                                            <p:fltVal val="0"/>
                                          </p:val>
                                        </p:tav>
                                      </p:tavLst>
                                    </p:anim>
                                    <p:anim calcmode="lin" valueType="num">
                                      <p:cBhvr>
                                        <p:cTn id="134" dur="1000"/>
                                        <p:tgtEl>
                                          <p:spTgt spid="7"/>
                                        </p:tgtEl>
                                        <p:attrNameLst>
                                          <p:attrName>ppt_h</p:attrName>
                                        </p:attrNameLst>
                                      </p:cBhvr>
                                      <p:tavLst>
                                        <p:tav tm="0">
                                          <p:val>
                                            <p:strVal val="ppt_h"/>
                                          </p:val>
                                        </p:tav>
                                        <p:tav tm="100000">
                                          <p:val>
                                            <p:fltVal val="0"/>
                                          </p:val>
                                        </p:tav>
                                      </p:tavLst>
                                    </p:anim>
                                    <p:anim calcmode="lin" valueType="num">
                                      <p:cBhvr>
                                        <p:cTn id="135" dur="1000"/>
                                        <p:tgtEl>
                                          <p:spTgt spid="7"/>
                                        </p:tgtEl>
                                        <p:attrNameLst>
                                          <p:attrName>style.rotation</p:attrName>
                                        </p:attrNameLst>
                                      </p:cBhvr>
                                      <p:tavLst>
                                        <p:tav tm="0">
                                          <p:val>
                                            <p:fltVal val="0"/>
                                          </p:val>
                                        </p:tav>
                                        <p:tav tm="100000">
                                          <p:val>
                                            <p:fltVal val="90"/>
                                          </p:val>
                                        </p:tav>
                                      </p:tavLst>
                                    </p:anim>
                                    <p:animEffect transition="out" filter="fade">
                                      <p:cBhvr>
                                        <p:cTn id="136" dur="1000"/>
                                        <p:tgtEl>
                                          <p:spTgt spid="7"/>
                                        </p:tgtEl>
                                      </p:cBhvr>
                                    </p:animEffect>
                                    <p:set>
                                      <p:cBhvr>
                                        <p:cTn id="137" dur="1" fill="hold">
                                          <p:stCondLst>
                                            <p:cond delay="999"/>
                                          </p:stCondLst>
                                        </p:cTn>
                                        <p:tgtEl>
                                          <p:spTgt spid="7"/>
                                        </p:tgtEl>
                                        <p:attrNameLst>
                                          <p:attrName>style.visibility</p:attrName>
                                        </p:attrNameLst>
                                      </p:cBhvr>
                                      <p:to>
                                        <p:strVal val="hidden"/>
                                      </p:to>
                                    </p:set>
                                  </p:childTnLst>
                                </p:cTn>
                              </p:par>
                              <p:par>
                                <p:cTn id="138" presetID="31" presetClass="exit" presetSubtype="0" fill="hold" nodeType="withEffect">
                                  <p:stCondLst>
                                    <p:cond delay="0"/>
                                  </p:stCondLst>
                                  <p:childTnLst>
                                    <p:anim calcmode="lin" valueType="num">
                                      <p:cBhvr>
                                        <p:cTn id="139" dur="1000"/>
                                        <p:tgtEl>
                                          <p:spTgt spid="8"/>
                                        </p:tgtEl>
                                        <p:attrNameLst>
                                          <p:attrName>ppt_w</p:attrName>
                                        </p:attrNameLst>
                                      </p:cBhvr>
                                      <p:tavLst>
                                        <p:tav tm="0">
                                          <p:val>
                                            <p:strVal val="ppt_w"/>
                                          </p:val>
                                        </p:tav>
                                        <p:tav tm="100000">
                                          <p:val>
                                            <p:fltVal val="0"/>
                                          </p:val>
                                        </p:tav>
                                      </p:tavLst>
                                    </p:anim>
                                    <p:anim calcmode="lin" valueType="num">
                                      <p:cBhvr>
                                        <p:cTn id="140" dur="1000"/>
                                        <p:tgtEl>
                                          <p:spTgt spid="8"/>
                                        </p:tgtEl>
                                        <p:attrNameLst>
                                          <p:attrName>ppt_h</p:attrName>
                                        </p:attrNameLst>
                                      </p:cBhvr>
                                      <p:tavLst>
                                        <p:tav tm="0">
                                          <p:val>
                                            <p:strVal val="ppt_h"/>
                                          </p:val>
                                        </p:tav>
                                        <p:tav tm="100000">
                                          <p:val>
                                            <p:fltVal val="0"/>
                                          </p:val>
                                        </p:tav>
                                      </p:tavLst>
                                    </p:anim>
                                    <p:anim calcmode="lin" valueType="num">
                                      <p:cBhvr>
                                        <p:cTn id="141" dur="1000"/>
                                        <p:tgtEl>
                                          <p:spTgt spid="8"/>
                                        </p:tgtEl>
                                        <p:attrNameLst>
                                          <p:attrName>style.rotation</p:attrName>
                                        </p:attrNameLst>
                                      </p:cBhvr>
                                      <p:tavLst>
                                        <p:tav tm="0">
                                          <p:val>
                                            <p:fltVal val="0"/>
                                          </p:val>
                                        </p:tav>
                                        <p:tav tm="100000">
                                          <p:val>
                                            <p:fltVal val="90"/>
                                          </p:val>
                                        </p:tav>
                                      </p:tavLst>
                                    </p:anim>
                                    <p:animEffect transition="out" filter="fade">
                                      <p:cBhvr>
                                        <p:cTn id="142" dur="1000"/>
                                        <p:tgtEl>
                                          <p:spTgt spid="8"/>
                                        </p:tgtEl>
                                      </p:cBhvr>
                                    </p:animEffect>
                                    <p:set>
                                      <p:cBhvr>
                                        <p:cTn id="143" dur="1" fill="hold">
                                          <p:stCondLst>
                                            <p:cond delay="999"/>
                                          </p:stCondLst>
                                        </p:cTn>
                                        <p:tgtEl>
                                          <p:spTgt spid="8"/>
                                        </p:tgtEl>
                                        <p:attrNameLst>
                                          <p:attrName>style.visibility</p:attrName>
                                        </p:attrNameLst>
                                      </p:cBhvr>
                                      <p:to>
                                        <p:strVal val="hidden"/>
                                      </p:to>
                                    </p:set>
                                  </p:childTnLst>
                                </p:cTn>
                              </p:par>
                            </p:childTnLst>
                          </p:cTn>
                        </p:par>
                      </p:childTnLst>
                    </p:cTn>
                  </p:par>
                  <p:par>
                    <p:cTn id="144" fill="hold">
                      <p:stCondLst>
                        <p:cond delay="indefinite"/>
                      </p:stCondLst>
                      <p:childTnLst>
                        <p:par>
                          <p:cTn id="145" fill="hold">
                            <p:stCondLst>
                              <p:cond delay="0"/>
                            </p:stCondLst>
                            <p:childTnLst>
                              <p:par>
                                <p:cTn id="146" presetID="31" presetClass="entr" presetSubtype="0" fill="hold" grpId="0" nodeType="clickEffect">
                                  <p:stCondLst>
                                    <p:cond delay="0"/>
                                  </p:stCondLst>
                                  <p:childTnLst>
                                    <p:set>
                                      <p:cBhvr>
                                        <p:cTn id="147" dur="1" fill="hold">
                                          <p:stCondLst>
                                            <p:cond delay="0"/>
                                          </p:stCondLst>
                                        </p:cTn>
                                        <p:tgtEl>
                                          <p:spTgt spid="413699">
                                            <p:txEl>
                                              <p:pRg st="4" end="4"/>
                                            </p:txEl>
                                          </p:spTgt>
                                        </p:tgtEl>
                                        <p:attrNameLst>
                                          <p:attrName>style.visibility</p:attrName>
                                        </p:attrNameLst>
                                      </p:cBhvr>
                                      <p:to>
                                        <p:strVal val="visible"/>
                                      </p:to>
                                    </p:set>
                                    <p:anim calcmode="lin" valueType="num">
                                      <p:cBhvr>
                                        <p:cTn id="148" dur="1000" fill="hold"/>
                                        <p:tgtEl>
                                          <p:spTgt spid="413699">
                                            <p:txEl>
                                              <p:pRg st="4" end="4"/>
                                            </p:txEl>
                                          </p:spTgt>
                                        </p:tgtEl>
                                        <p:attrNameLst>
                                          <p:attrName>ppt_w</p:attrName>
                                        </p:attrNameLst>
                                      </p:cBhvr>
                                      <p:tavLst>
                                        <p:tav tm="0">
                                          <p:val>
                                            <p:fltVal val="0"/>
                                          </p:val>
                                        </p:tav>
                                        <p:tav tm="100000">
                                          <p:val>
                                            <p:strVal val="#ppt_w"/>
                                          </p:val>
                                        </p:tav>
                                      </p:tavLst>
                                    </p:anim>
                                    <p:anim calcmode="lin" valueType="num">
                                      <p:cBhvr>
                                        <p:cTn id="149" dur="1000" fill="hold"/>
                                        <p:tgtEl>
                                          <p:spTgt spid="413699">
                                            <p:txEl>
                                              <p:pRg st="4" end="4"/>
                                            </p:txEl>
                                          </p:spTgt>
                                        </p:tgtEl>
                                        <p:attrNameLst>
                                          <p:attrName>ppt_h</p:attrName>
                                        </p:attrNameLst>
                                      </p:cBhvr>
                                      <p:tavLst>
                                        <p:tav tm="0">
                                          <p:val>
                                            <p:fltVal val="0"/>
                                          </p:val>
                                        </p:tav>
                                        <p:tav tm="100000">
                                          <p:val>
                                            <p:strVal val="#ppt_h"/>
                                          </p:val>
                                        </p:tav>
                                      </p:tavLst>
                                    </p:anim>
                                    <p:anim calcmode="lin" valueType="num">
                                      <p:cBhvr>
                                        <p:cTn id="150" dur="1000" fill="hold"/>
                                        <p:tgtEl>
                                          <p:spTgt spid="413699">
                                            <p:txEl>
                                              <p:pRg st="4" end="4"/>
                                            </p:txEl>
                                          </p:spTgt>
                                        </p:tgtEl>
                                        <p:attrNameLst>
                                          <p:attrName>style.rotation</p:attrName>
                                        </p:attrNameLst>
                                      </p:cBhvr>
                                      <p:tavLst>
                                        <p:tav tm="0">
                                          <p:val>
                                            <p:fltVal val="90"/>
                                          </p:val>
                                        </p:tav>
                                        <p:tav tm="100000">
                                          <p:val>
                                            <p:fltVal val="0"/>
                                          </p:val>
                                        </p:tav>
                                      </p:tavLst>
                                    </p:anim>
                                    <p:animEffect transition="in" filter="fade">
                                      <p:cBhvr>
                                        <p:cTn id="151" dur="1000"/>
                                        <p:tgtEl>
                                          <p:spTgt spid="413699">
                                            <p:txEl>
                                              <p:pRg st="4" end="4"/>
                                            </p:txEl>
                                          </p:spTgt>
                                        </p:tgtEl>
                                      </p:cBhvr>
                                    </p:animEffect>
                                  </p:childTnLst>
                                </p:cTn>
                              </p:par>
                            </p:childTnLst>
                          </p:cTn>
                        </p:par>
                      </p:childTnLst>
                    </p:cTn>
                  </p:par>
                  <p:par>
                    <p:cTn id="152" fill="hold">
                      <p:stCondLst>
                        <p:cond delay="indefinite"/>
                      </p:stCondLst>
                      <p:childTnLst>
                        <p:par>
                          <p:cTn id="153" fill="hold">
                            <p:stCondLst>
                              <p:cond delay="0"/>
                            </p:stCondLst>
                            <p:childTnLst>
                              <p:par>
                                <p:cTn id="154" presetID="2" presetClass="entr" presetSubtype="4" fill="hold" nodeType="clickEffect">
                                  <p:stCondLst>
                                    <p:cond delay="0"/>
                                  </p:stCondLst>
                                  <p:childTnLst>
                                    <p:set>
                                      <p:cBhvr>
                                        <p:cTn id="155" dur="1" fill="hold">
                                          <p:stCondLst>
                                            <p:cond delay="0"/>
                                          </p:stCondLst>
                                        </p:cTn>
                                        <p:tgtEl>
                                          <p:spTgt spid="10"/>
                                        </p:tgtEl>
                                        <p:attrNameLst>
                                          <p:attrName>style.visibility</p:attrName>
                                        </p:attrNameLst>
                                      </p:cBhvr>
                                      <p:to>
                                        <p:strVal val="visible"/>
                                      </p:to>
                                    </p:set>
                                    <p:anim calcmode="lin" valueType="num">
                                      <p:cBhvr additive="base">
                                        <p:cTn id="156" dur="500" fill="hold"/>
                                        <p:tgtEl>
                                          <p:spTgt spid="10"/>
                                        </p:tgtEl>
                                        <p:attrNameLst>
                                          <p:attrName>ppt_x</p:attrName>
                                        </p:attrNameLst>
                                      </p:cBhvr>
                                      <p:tavLst>
                                        <p:tav tm="0">
                                          <p:val>
                                            <p:strVal val="#ppt_x"/>
                                          </p:val>
                                        </p:tav>
                                        <p:tav tm="100000">
                                          <p:val>
                                            <p:strVal val="#ppt_x"/>
                                          </p:val>
                                        </p:tav>
                                      </p:tavLst>
                                    </p:anim>
                                    <p:anim calcmode="lin" valueType="num">
                                      <p:cBhvr additive="base">
                                        <p:cTn id="157"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58" fill="hold">
                      <p:stCondLst>
                        <p:cond delay="indefinite"/>
                      </p:stCondLst>
                      <p:childTnLst>
                        <p:par>
                          <p:cTn id="159" fill="hold">
                            <p:stCondLst>
                              <p:cond delay="0"/>
                            </p:stCondLst>
                            <p:childTnLst>
                              <p:par>
                                <p:cTn id="160" presetID="31" presetClass="exit" presetSubtype="0" fill="hold" nodeType="clickEffect">
                                  <p:stCondLst>
                                    <p:cond delay="0"/>
                                  </p:stCondLst>
                                  <p:childTnLst>
                                    <p:anim calcmode="lin" valueType="num">
                                      <p:cBhvr>
                                        <p:cTn id="161" dur="1000"/>
                                        <p:tgtEl>
                                          <p:spTgt spid="10"/>
                                        </p:tgtEl>
                                        <p:attrNameLst>
                                          <p:attrName>ppt_w</p:attrName>
                                        </p:attrNameLst>
                                      </p:cBhvr>
                                      <p:tavLst>
                                        <p:tav tm="0">
                                          <p:val>
                                            <p:strVal val="ppt_w"/>
                                          </p:val>
                                        </p:tav>
                                        <p:tav tm="100000">
                                          <p:val>
                                            <p:fltVal val="0"/>
                                          </p:val>
                                        </p:tav>
                                      </p:tavLst>
                                    </p:anim>
                                    <p:anim calcmode="lin" valueType="num">
                                      <p:cBhvr>
                                        <p:cTn id="162" dur="1000"/>
                                        <p:tgtEl>
                                          <p:spTgt spid="10"/>
                                        </p:tgtEl>
                                        <p:attrNameLst>
                                          <p:attrName>ppt_h</p:attrName>
                                        </p:attrNameLst>
                                      </p:cBhvr>
                                      <p:tavLst>
                                        <p:tav tm="0">
                                          <p:val>
                                            <p:strVal val="ppt_h"/>
                                          </p:val>
                                        </p:tav>
                                        <p:tav tm="100000">
                                          <p:val>
                                            <p:fltVal val="0"/>
                                          </p:val>
                                        </p:tav>
                                      </p:tavLst>
                                    </p:anim>
                                    <p:anim calcmode="lin" valueType="num">
                                      <p:cBhvr>
                                        <p:cTn id="163" dur="1000"/>
                                        <p:tgtEl>
                                          <p:spTgt spid="10"/>
                                        </p:tgtEl>
                                        <p:attrNameLst>
                                          <p:attrName>style.rotation</p:attrName>
                                        </p:attrNameLst>
                                      </p:cBhvr>
                                      <p:tavLst>
                                        <p:tav tm="0">
                                          <p:val>
                                            <p:fltVal val="0"/>
                                          </p:val>
                                        </p:tav>
                                        <p:tav tm="100000">
                                          <p:val>
                                            <p:fltVal val="90"/>
                                          </p:val>
                                        </p:tav>
                                      </p:tavLst>
                                    </p:anim>
                                    <p:animEffect transition="out" filter="fade">
                                      <p:cBhvr>
                                        <p:cTn id="164" dur="1000"/>
                                        <p:tgtEl>
                                          <p:spTgt spid="10"/>
                                        </p:tgtEl>
                                      </p:cBhvr>
                                    </p:animEffect>
                                    <p:set>
                                      <p:cBhvr>
                                        <p:cTn id="165" dur="1" fill="hold">
                                          <p:stCondLst>
                                            <p:cond delay="999"/>
                                          </p:stCondLst>
                                        </p:cTn>
                                        <p:tgtEl>
                                          <p:spTgt spid="10"/>
                                        </p:tgtEl>
                                        <p:attrNameLst>
                                          <p:attrName>style.visibility</p:attrName>
                                        </p:attrNameLst>
                                      </p:cBhvr>
                                      <p:to>
                                        <p:strVal val="hidden"/>
                                      </p:to>
                                    </p:set>
                                  </p:childTnLst>
                                </p:cTn>
                              </p:par>
                            </p:childTnLst>
                          </p:cTn>
                        </p:par>
                      </p:childTnLst>
                    </p:cTn>
                  </p:par>
                  <p:par>
                    <p:cTn id="166" fill="hold">
                      <p:stCondLst>
                        <p:cond delay="indefinite"/>
                      </p:stCondLst>
                      <p:childTnLst>
                        <p:par>
                          <p:cTn id="167" fill="hold">
                            <p:stCondLst>
                              <p:cond delay="0"/>
                            </p:stCondLst>
                            <p:childTnLst>
                              <p:par>
                                <p:cTn id="168" presetID="31" presetClass="entr" presetSubtype="0" fill="hold" grpId="0" nodeType="clickEffect">
                                  <p:stCondLst>
                                    <p:cond delay="0"/>
                                  </p:stCondLst>
                                  <p:childTnLst>
                                    <p:set>
                                      <p:cBhvr>
                                        <p:cTn id="169" dur="1" fill="hold">
                                          <p:stCondLst>
                                            <p:cond delay="0"/>
                                          </p:stCondLst>
                                        </p:cTn>
                                        <p:tgtEl>
                                          <p:spTgt spid="413699">
                                            <p:txEl>
                                              <p:pRg st="5" end="5"/>
                                            </p:txEl>
                                          </p:spTgt>
                                        </p:tgtEl>
                                        <p:attrNameLst>
                                          <p:attrName>style.visibility</p:attrName>
                                        </p:attrNameLst>
                                      </p:cBhvr>
                                      <p:to>
                                        <p:strVal val="visible"/>
                                      </p:to>
                                    </p:set>
                                    <p:anim calcmode="lin" valueType="num">
                                      <p:cBhvr>
                                        <p:cTn id="170" dur="1000" fill="hold"/>
                                        <p:tgtEl>
                                          <p:spTgt spid="413699">
                                            <p:txEl>
                                              <p:pRg st="5" end="5"/>
                                            </p:txEl>
                                          </p:spTgt>
                                        </p:tgtEl>
                                        <p:attrNameLst>
                                          <p:attrName>ppt_w</p:attrName>
                                        </p:attrNameLst>
                                      </p:cBhvr>
                                      <p:tavLst>
                                        <p:tav tm="0">
                                          <p:val>
                                            <p:fltVal val="0"/>
                                          </p:val>
                                        </p:tav>
                                        <p:tav tm="100000">
                                          <p:val>
                                            <p:strVal val="#ppt_w"/>
                                          </p:val>
                                        </p:tav>
                                      </p:tavLst>
                                    </p:anim>
                                    <p:anim calcmode="lin" valueType="num">
                                      <p:cBhvr>
                                        <p:cTn id="171" dur="1000" fill="hold"/>
                                        <p:tgtEl>
                                          <p:spTgt spid="413699">
                                            <p:txEl>
                                              <p:pRg st="5" end="5"/>
                                            </p:txEl>
                                          </p:spTgt>
                                        </p:tgtEl>
                                        <p:attrNameLst>
                                          <p:attrName>ppt_h</p:attrName>
                                        </p:attrNameLst>
                                      </p:cBhvr>
                                      <p:tavLst>
                                        <p:tav tm="0">
                                          <p:val>
                                            <p:fltVal val="0"/>
                                          </p:val>
                                        </p:tav>
                                        <p:tav tm="100000">
                                          <p:val>
                                            <p:strVal val="#ppt_h"/>
                                          </p:val>
                                        </p:tav>
                                      </p:tavLst>
                                    </p:anim>
                                    <p:anim calcmode="lin" valueType="num">
                                      <p:cBhvr>
                                        <p:cTn id="172" dur="1000" fill="hold"/>
                                        <p:tgtEl>
                                          <p:spTgt spid="413699">
                                            <p:txEl>
                                              <p:pRg st="5" end="5"/>
                                            </p:txEl>
                                          </p:spTgt>
                                        </p:tgtEl>
                                        <p:attrNameLst>
                                          <p:attrName>style.rotation</p:attrName>
                                        </p:attrNameLst>
                                      </p:cBhvr>
                                      <p:tavLst>
                                        <p:tav tm="0">
                                          <p:val>
                                            <p:fltVal val="90"/>
                                          </p:val>
                                        </p:tav>
                                        <p:tav tm="100000">
                                          <p:val>
                                            <p:fltVal val="0"/>
                                          </p:val>
                                        </p:tav>
                                      </p:tavLst>
                                    </p:anim>
                                    <p:animEffect transition="in" filter="fade">
                                      <p:cBhvr>
                                        <p:cTn id="173" dur="1000"/>
                                        <p:tgtEl>
                                          <p:spTgt spid="413699">
                                            <p:txEl>
                                              <p:pRg st="5" end="5"/>
                                            </p:txEl>
                                          </p:spTgt>
                                        </p:tgtEl>
                                      </p:cBhvr>
                                    </p:animEffect>
                                  </p:childTnLst>
                                </p:cTn>
                              </p:par>
                            </p:childTnLst>
                          </p:cTn>
                        </p:par>
                      </p:childTnLst>
                    </p:cTn>
                  </p:par>
                  <p:par>
                    <p:cTn id="174" fill="hold">
                      <p:stCondLst>
                        <p:cond delay="indefinite"/>
                      </p:stCondLst>
                      <p:childTnLst>
                        <p:par>
                          <p:cTn id="175" fill="hold">
                            <p:stCondLst>
                              <p:cond delay="0"/>
                            </p:stCondLst>
                            <p:childTnLst>
                              <p:par>
                                <p:cTn id="176" presetID="31" presetClass="entr" presetSubtype="0" fill="hold" nodeType="clickEffect">
                                  <p:stCondLst>
                                    <p:cond delay="0"/>
                                  </p:stCondLst>
                                  <p:childTnLst>
                                    <p:set>
                                      <p:cBhvr>
                                        <p:cTn id="177" dur="1" fill="hold">
                                          <p:stCondLst>
                                            <p:cond delay="0"/>
                                          </p:stCondLst>
                                        </p:cTn>
                                        <p:tgtEl>
                                          <p:spTgt spid="11"/>
                                        </p:tgtEl>
                                        <p:attrNameLst>
                                          <p:attrName>style.visibility</p:attrName>
                                        </p:attrNameLst>
                                      </p:cBhvr>
                                      <p:to>
                                        <p:strVal val="visible"/>
                                      </p:to>
                                    </p:set>
                                    <p:anim calcmode="lin" valueType="num">
                                      <p:cBhvr>
                                        <p:cTn id="178" dur="1000" fill="hold"/>
                                        <p:tgtEl>
                                          <p:spTgt spid="11"/>
                                        </p:tgtEl>
                                        <p:attrNameLst>
                                          <p:attrName>ppt_w</p:attrName>
                                        </p:attrNameLst>
                                      </p:cBhvr>
                                      <p:tavLst>
                                        <p:tav tm="0">
                                          <p:val>
                                            <p:fltVal val="0"/>
                                          </p:val>
                                        </p:tav>
                                        <p:tav tm="100000">
                                          <p:val>
                                            <p:strVal val="#ppt_w"/>
                                          </p:val>
                                        </p:tav>
                                      </p:tavLst>
                                    </p:anim>
                                    <p:anim calcmode="lin" valueType="num">
                                      <p:cBhvr>
                                        <p:cTn id="179" dur="1000" fill="hold"/>
                                        <p:tgtEl>
                                          <p:spTgt spid="11"/>
                                        </p:tgtEl>
                                        <p:attrNameLst>
                                          <p:attrName>ppt_h</p:attrName>
                                        </p:attrNameLst>
                                      </p:cBhvr>
                                      <p:tavLst>
                                        <p:tav tm="0">
                                          <p:val>
                                            <p:fltVal val="0"/>
                                          </p:val>
                                        </p:tav>
                                        <p:tav tm="100000">
                                          <p:val>
                                            <p:strVal val="#ppt_h"/>
                                          </p:val>
                                        </p:tav>
                                      </p:tavLst>
                                    </p:anim>
                                    <p:anim calcmode="lin" valueType="num">
                                      <p:cBhvr>
                                        <p:cTn id="180" dur="1000" fill="hold"/>
                                        <p:tgtEl>
                                          <p:spTgt spid="11"/>
                                        </p:tgtEl>
                                        <p:attrNameLst>
                                          <p:attrName>style.rotation</p:attrName>
                                        </p:attrNameLst>
                                      </p:cBhvr>
                                      <p:tavLst>
                                        <p:tav tm="0">
                                          <p:val>
                                            <p:fltVal val="90"/>
                                          </p:val>
                                        </p:tav>
                                        <p:tav tm="100000">
                                          <p:val>
                                            <p:fltVal val="0"/>
                                          </p:val>
                                        </p:tav>
                                      </p:tavLst>
                                    </p:anim>
                                    <p:animEffect transition="in" filter="fade">
                                      <p:cBhvr>
                                        <p:cTn id="181" dur="1000"/>
                                        <p:tgtEl>
                                          <p:spTgt spid="11"/>
                                        </p:tgtEl>
                                      </p:cBhvr>
                                    </p:animEffect>
                                  </p:childTnLst>
                                </p:cTn>
                              </p:par>
                            </p:childTnLst>
                          </p:cTn>
                        </p:par>
                      </p:childTnLst>
                    </p:cTn>
                  </p:par>
                  <p:par>
                    <p:cTn id="182" fill="hold">
                      <p:stCondLst>
                        <p:cond delay="indefinite"/>
                      </p:stCondLst>
                      <p:childTnLst>
                        <p:par>
                          <p:cTn id="183" fill="hold">
                            <p:stCondLst>
                              <p:cond delay="0"/>
                            </p:stCondLst>
                            <p:childTnLst>
                              <p:par>
                                <p:cTn id="184" presetID="31" presetClass="exit" presetSubtype="0" fill="hold" nodeType="clickEffect">
                                  <p:stCondLst>
                                    <p:cond delay="0"/>
                                  </p:stCondLst>
                                  <p:childTnLst>
                                    <p:anim calcmode="lin" valueType="num">
                                      <p:cBhvr>
                                        <p:cTn id="185" dur="1000"/>
                                        <p:tgtEl>
                                          <p:spTgt spid="11"/>
                                        </p:tgtEl>
                                        <p:attrNameLst>
                                          <p:attrName>ppt_w</p:attrName>
                                        </p:attrNameLst>
                                      </p:cBhvr>
                                      <p:tavLst>
                                        <p:tav tm="0">
                                          <p:val>
                                            <p:strVal val="ppt_w"/>
                                          </p:val>
                                        </p:tav>
                                        <p:tav tm="100000">
                                          <p:val>
                                            <p:fltVal val="0"/>
                                          </p:val>
                                        </p:tav>
                                      </p:tavLst>
                                    </p:anim>
                                    <p:anim calcmode="lin" valueType="num">
                                      <p:cBhvr>
                                        <p:cTn id="186" dur="1000"/>
                                        <p:tgtEl>
                                          <p:spTgt spid="11"/>
                                        </p:tgtEl>
                                        <p:attrNameLst>
                                          <p:attrName>ppt_h</p:attrName>
                                        </p:attrNameLst>
                                      </p:cBhvr>
                                      <p:tavLst>
                                        <p:tav tm="0">
                                          <p:val>
                                            <p:strVal val="ppt_h"/>
                                          </p:val>
                                        </p:tav>
                                        <p:tav tm="100000">
                                          <p:val>
                                            <p:fltVal val="0"/>
                                          </p:val>
                                        </p:tav>
                                      </p:tavLst>
                                    </p:anim>
                                    <p:anim calcmode="lin" valueType="num">
                                      <p:cBhvr>
                                        <p:cTn id="187" dur="1000"/>
                                        <p:tgtEl>
                                          <p:spTgt spid="11"/>
                                        </p:tgtEl>
                                        <p:attrNameLst>
                                          <p:attrName>style.rotation</p:attrName>
                                        </p:attrNameLst>
                                      </p:cBhvr>
                                      <p:tavLst>
                                        <p:tav tm="0">
                                          <p:val>
                                            <p:fltVal val="0"/>
                                          </p:val>
                                        </p:tav>
                                        <p:tav tm="100000">
                                          <p:val>
                                            <p:fltVal val="90"/>
                                          </p:val>
                                        </p:tav>
                                      </p:tavLst>
                                    </p:anim>
                                    <p:animEffect transition="out" filter="fade">
                                      <p:cBhvr>
                                        <p:cTn id="188" dur="1000"/>
                                        <p:tgtEl>
                                          <p:spTgt spid="11"/>
                                        </p:tgtEl>
                                      </p:cBhvr>
                                    </p:animEffect>
                                    <p:set>
                                      <p:cBhvr>
                                        <p:cTn id="189" dur="1" fill="hold">
                                          <p:stCondLst>
                                            <p:cond delay="99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3698" grpId="0" animBg="1"/>
      <p:bldP spid="413699" grpId="0" uiExpand="1" build="p"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2"/>
          <p:cNvSpPr>
            <a:spLocks noGrp="1" noChangeArrowheads="1"/>
          </p:cNvSpPr>
          <p:nvPr>
            <p:ph type="title"/>
          </p:nvPr>
        </p:nvSpPr>
        <p:spPr>
          <a:xfrm>
            <a:off x="228600" y="228600"/>
            <a:ext cx="8915400" cy="1143000"/>
          </a:xfrm>
          <a:solidFill>
            <a:schemeClr val="bg1">
              <a:lumMod val="40000"/>
              <a:lumOff val="60000"/>
            </a:schemeClr>
          </a:solidFill>
          <a:ln>
            <a:solidFill>
              <a:schemeClr val="bg1">
                <a:lumMod val="50000"/>
              </a:schemeClr>
            </a:solidFill>
          </a:ln>
        </p:spPr>
        <p:txBody>
          <a:bodyPr/>
          <a:lstStyle/>
          <a:p>
            <a:pPr>
              <a:defRPr/>
            </a:pPr>
            <a:r>
              <a:rPr lang="es-ES_tradnl" sz="3600" b="1" i="1" dirty="0">
                <a:solidFill>
                  <a:schemeClr val="tx1"/>
                </a:solidFill>
                <a:effectLst>
                  <a:outerShdw blurRad="38100" dist="38100" dir="2700000" algn="tl">
                    <a:srgbClr val="000000"/>
                  </a:outerShdw>
                </a:effectLst>
                <a:latin typeface="Arial" charset="0"/>
              </a:rPr>
              <a:t>CABLEADO HORIZONTAL</a:t>
            </a:r>
            <a:br>
              <a:rPr lang="es-ES_tradnl" sz="3600" b="1" i="1" dirty="0">
                <a:solidFill>
                  <a:schemeClr val="tx1"/>
                </a:solidFill>
                <a:effectLst>
                  <a:outerShdw blurRad="38100" dist="38100" dir="2700000" algn="tl">
                    <a:srgbClr val="000000"/>
                  </a:outerShdw>
                </a:effectLst>
                <a:latin typeface="Arial" charset="0"/>
              </a:rPr>
            </a:br>
            <a:r>
              <a:rPr lang="es-ES_tradnl" sz="3600" b="1" i="1" dirty="0">
                <a:solidFill>
                  <a:schemeClr val="tx1"/>
                </a:solidFill>
                <a:effectLst>
                  <a:outerShdw blurRad="38100" dist="38100" dir="2700000" algn="tl">
                    <a:srgbClr val="000000"/>
                  </a:outerShdw>
                </a:effectLst>
                <a:latin typeface="Arial" charset="0"/>
              </a:rPr>
              <a:t>Parámetros </a:t>
            </a:r>
            <a:endParaRPr lang="es-AR" sz="3600" b="1" i="1" dirty="0">
              <a:solidFill>
                <a:schemeClr val="tx1"/>
              </a:solidFill>
              <a:effectLst>
                <a:outerShdw blurRad="38100" dist="38100" dir="2700000" algn="tl">
                  <a:srgbClr val="000000"/>
                </a:outerShdw>
              </a:effectLst>
              <a:latin typeface="Arial" charset="0"/>
            </a:endParaRPr>
          </a:p>
        </p:txBody>
      </p:sp>
      <p:sp>
        <p:nvSpPr>
          <p:cNvPr id="164867" name="Rectangle 3"/>
          <p:cNvSpPr>
            <a:spLocks noGrp="1" noChangeArrowheads="1"/>
          </p:cNvSpPr>
          <p:nvPr>
            <p:ph type="body" idx="1"/>
          </p:nvPr>
        </p:nvSpPr>
        <p:spPr>
          <a:xfrm>
            <a:off x="0" y="1676400"/>
            <a:ext cx="9144000" cy="4648200"/>
          </a:xfrm>
          <a:solidFill>
            <a:schemeClr val="bg1"/>
          </a:solidFill>
          <a:ln w="76200"/>
        </p:spPr>
        <p:txBody>
          <a:bodyPr/>
          <a:lstStyle/>
          <a:p>
            <a:pPr>
              <a:lnSpc>
                <a:spcPct val="90000"/>
              </a:lnSpc>
              <a:defRPr/>
            </a:pPr>
            <a:r>
              <a:rPr lang="es-ES_tradnl" b="1" i="1" u="sng" dirty="0">
                <a:effectLst>
                  <a:outerShdw blurRad="38100" dist="38100" dir="2700000" algn="tl">
                    <a:srgbClr val="000000"/>
                  </a:outerShdw>
                </a:effectLst>
                <a:latin typeface="Arial" charset="0"/>
              </a:rPr>
              <a:t>WIRE MAP</a:t>
            </a:r>
            <a:r>
              <a:rPr lang="es-ES_tradnl" b="1" i="1" dirty="0">
                <a:effectLst>
                  <a:outerShdw blurRad="38100" dist="38100" dir="2700000" algn="tl">
                    <a:srgbClr val="000000"/>
                  </a:outerShdw>
                </a:effectLst>
                <a:latin typeface="Arial" charset="0"/>
              </a:rPr>
              <a:t> (PINOUT)</a:t>
            </a:r>
            <a:r>
              <a:rPr lang="es-ES_tradnl" i="1" dirty="0">
                <a:latin typeface="Arial" charset="0"/>
              </a:rPr>
              <a:t> Orden de conexionado</a:t>
            </a:r>
          </a:p>
          <a:p>
            <a:pPr lvl="1">
              <a:lnSpc>
                <a:spcPct val="90000"/>
              </a:lnSpc>
              <a:buFontTx/>
              <a:buNone/>
              <a:defRPr/>
            </a:pPr>
            <a:r>
              <a:rPr lang="es-ES_tradnl" i="1" dirty="0">
                <a:latin typeface="Arial" charset="0"/>
              </a:rPr>
              <a:t>         </a:t>
            </a:r>
            <a:r>
              <a:rPr lang="es-ES_tradnl" i="1" dirty="0" err="1">
                <a:latin typeface="Arial" charset="0"/>
              </a:rPr>
              <a:t>Pinout</a:t>
            </a:r>
            <a:r>
              <a:rPr lang="es-ES_tradnl" i="1" dirty="0">
                <a:latin typeface="Arial" charset="0"/>
              </a:rPr>
              <a:t> T568A                 </a:t>
            </a:r>
            <a:r>
              <a:rPr lang="es-ES_tradnl" i="1" dirty="0" err="1">
                <a:latin typeface="Arial" charset="0"/>
              </a:rPr>
              <a:t>Pinout</a:t>
            </a:r>
            <a:r>
              <a:rPr lang="es-ES_tradnl" i="1" dirty="0">
                <a:latin typeface="Arial" charset="0"/>
              </a:rPr>
              <a:t> T568B</a:t>
            </a:r>
          </a:p>
          <a:p>
            <a:pPr lvl="2">
              <a:lnSpc>
                <a:spcPct val="90000"/>
              </a:lnSpc>
              <a:defRPr/>
            </a:pPr>
            <a:r>
              <a:rPr lang="es-ES_tradnl" b="1" i="1" dirty="0">
                <a:latin typeface="Arial" charset="0"/>
              </a:rPr>
              <a:t>Cables invertidos, cruzados o mezclados</a:t>
            </a:r>
          </a:p>
          <a:p>
            <a:pPr>
              <a:lnSpc>
                <a:spcPct val="90000"/>
              </a:lnSpc>
              <a:defRPr/>
            </a:pPr>
            <a:r>
              <a:rPr lang="es-ES_tradnl" b="1" i="1" u="sng" dirty="0">
                <a:effectLst>
                  <a:outerShdw blurRad="38100" dist="38100" dir="2700000" algn="tl">
                    <a:srgbClr val="000000"/>
                  </a:outerShdw>
                </a:effectLst>
                <a:latin typeface="Arial" charset="0"/>
              </a:rPr>
              <a:t>Longitud</a:t>
            </a:r>
            <a:r>
              <a:rPr lang="es-ES_tradnl" b="1" i="1" dirty="0">
                <a:latin typeface="Arial" charset="0"/>
              </a:rPr>
              <a:t> </a:t>
            </a:r>
            <a:r>
              <a:rPr lang="es-ES_tradnl" i="1" dirty="0">
                <a:latin typeface="Arial" charset="0"/>
                <a:sym typeface="Wingdings 3" pitchFamily="18" charset="2"/>
              </a:rPr>
              <a:t>90 – 104 ?</a:t>
            </a:r>
            <a:r>
              <a:rPr lang="es-ES_tradnl" i="1" dirty="0" err="1">
                <a:latin typeface="Arial" charset="0"/>
                <a:sym typeface="Wingdings 3" pitchFamily="18" charset="2"/>
              </a:rPr>
              <a:t>mts</a:t>
            </a:r>
            <a:r>
              <a:rPr lang="es-ES_tradnl" i="1" dirty="0">
                <a:latin typeface="Arial" charset="0"/>
                <a:sym typeface="Wingdings 3" pitchFamily="18" charset="2"/>
              </a:rPr>
              <a:t>.</a:t>
            </a:r>
          </a:p>
          <a:p>
            <a:pPr>
              <a:lnSpc>
                <a:spcPct val="90000"/>
              </a:lnSpc>
              <a:defRPr/>
            </a:pPr>
            <a:r>
              <a:rPr lang="es-ES_tradnl" b="1" i="1" u="sng" dirty="0">
                <a:effectLst>
                  <a:outerShdw blurRad="38100" dist="38100" dir="2700000" algn="tl">
                    <a:srgbClr val="000000"/>
                  </a:outerShdw>
                </a:effectLst>
                <a:latin typeface="Arial" charset="0"/>
                <a:sym typeface="Wingdings 3" pitchFamily="18" charset="2"/>
              </a:rPr>
              <a:t>Atenuación :</a:t>
            </a:r>
            <a:r>
              <a:rPr lang="es-ES_tradnl" i="1" dirty="0">
                <a:latin typeface="Arial" charset="0"/>
                <a:sym typeface="Wingdings 3" pitchFamily="18" charset="2"/>
              </a:rPr>
              <a:t> Diferencia de Intensidad de Señal. (dB).</a:t>
            </a:r>
          </a:p>
          <a:p>
            <a:pPr>
              <a:lnSpc>
                <a:spcPct val="90000"/>
              </a:lnSpc>
              <a:defRPr/>
            </a:pPr>
            <a:r>
              <a:rPr lang="es-AR" b="1" i="1" u="sng" dirty="0">
                <a:effectLst>
                  <a:outerShdw blurRad="38100" dist="38100" dir="2700000" algn="tl">
                    <a:srgbClr val="000000"/>
                  </a:outerShdw>
                </a:effectLst>
                <a:latin typeface="Arial" charset="0"/>
              </a:rPr>
              <a:t>Diafonía :</a:t>
            </a:r>
            <a:r>
              <a:rPr lang="es-AR" sz="2800" b="1" i="1" dirty="0">
                <a:latin typeface="Arial" charset="0"/>
              </a:rPr>
              <a:t> Acoplamiento Magnético entre 2 cables (Perturbador – Perturbado) </a:t>
            </a:r>
            <a:r>
              <a:rPr lang="es-ES_tradnl" i="1" dirty="0">
                <a:latin typeface="Arial" charset="0"/>
                <a:sym typeface="Wingdings 3" pitchFamily="18" charset="2"/>
              </a:rPr>
              <a:t>(dB)  Ruido Eléctrico </a:t>
            </a:r>
            <a:r>
              <a:rPr lang="es-AR" sz="2800" b="1" i="1" dirty="0">
                <a:latin typeface="Arial" charset="0"/>
              </a:rPr>
              <a:t>(</a:t>
            </a:r>
            <a:r>
              <a:rPr lang="es-AR" sz="2800" b="1" i="1" dirty="0" err="1">
                <a:latin typeface="Arial" charset="0"/>
              </a:rPr>
              <a:t>Crosstalk</a:t>
            </a:r>
            <a:r>
              <a:rPr lang="es-AR" sz="2800" b="1" i="1" dirty="0">
                <a:latin typeface="Arial" charset="0"/>
              </a:rPr>
              <a:t>)</a:t>
            </a:r>
            <a:r>
              <a:rPr lang="es-ES_tradnl" i="1" dirty="0">
                <a:latin typeface="Arial" charset="0"/>
                <a:sym typeface="Wingdings 3" pitchFamily="18" charset="2"/>
              </a:rPr>
              <a:t>.</a:t>
            </a:r>
            <a:endParaRPr lang="es-AR" i="1" dirty="0">
              <a:latin typeface="Arial" charset="0"/>
              <a:sym typeface="Wingdings 3" pitchFamily="18" charset="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164866"/>
                                        </p:tgtEl>
                                        <p:attrNameLst>
                                          <p:attrName>style.visibility</p:attrName>
                                        </p:attrNameLst>
                                      </p:cBhvr>
                                      <p:to>
                                        <p:strVal val="visible"/>
                                      </p:to>
                                    </p:set>
                                    <p:anim calcmode="lin" valueType="num">
                                      <p:cBhvr>
                                        <p:cTn id="7" dur="1000" fill="hold"/>
                                        <p:tgtEl>
                                          <p:spTgt spid="164866"/>
                                        </p:tgtEl>
                                        <p:attrNameLst>
                                          <p:attrName>ppt_w</p:attrName>
                                        </p:attrNameLst>
                                      </p:cBhvr>
                                      <p:tavLst>
                                        <p:tav tm="0">
                                          <p:val>
                                            <p:fltVal val="0"/>
                                          </p:val>
                                        </p:tav>
                                        <p:tav tm="100000">
                                          <p:val>
                                            <p:strVal val="#ppt_w"/>
                                          </p:val>
                                        </p:tav>
                                      </p:tavLst>
                                    </p:anim>
                                    <p:anim calcmode="lin" valueType="num">
                                      <p:cBhvr>
                                        <p:cTn id="8" dur="1000" fill="hold"/>
                                        <p:tgtEl>
                                          <p:spTgt spid="164866"/>
                                        </p:tgtEl>
                                        <p:attrNameLst>
                                          <p:attrName>ppt_h</p:attrName>
                                        </p:attrNameLst>
                                      </p:cBhvr>
                                      <p:tavLst>
                                        <p:tav tm="0">
                                          <p:val>
                                            <p:fltVal val="0"/>
                                          </p:val>
                                        </p:tav>
                                        <p:tav tm="100000">
                                          <p:val>
                                            <p:strVal val="#ppt_h"/>
                                          </p:val>
                                        </p:tav>
                                      </p:tavLst>
                                    </p:anim>
                                    <p:anim calcmode="lin" valueType="num">
                                      <p:cBhvr>
                                        <p:cTn id="9" dur="1000" fill="hold"/>
                                        <p:tgtEl>
                                          <p:spTgt spid="164866"/>
                                        </p:tgtEl>
                                        <p:attrNameLst>
                                          <p:attrName>style.rotation</p:attrName>
                                        </p:attrNameLst>
                                      </p:cBhvr>
                                      <p:tavLst>
                                        <p:tav tm="0">
                                          <p:val>
                                            <p:fltVal val="90"/>
                                          </p:val>
                                        </p:tav>
                                        <p:tav tm="100000">
                                          <p:val>
                                            <p:fltVal val="0"/>
                                          </p:val>
                                        </p:tav>
                                      </p:tavLst>
                                    </p:anim>
                                    <p:animEffect transition="in" filter="fade">
                                      <p:cBhvr>
                                        <p:cTn id="10" dur="1000"/>
                                        <p:tgtEl>
                                          <p:spTgt spid="164866"/>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grpId="0" nodeType="clickEffect">
                                  <p:stCondLst>
                                    <p:cond delay="0"/>
                                  </p:stCondLst>
                                  <p:childTnLst>
                                    <p:set>
                                      <p:cBhvr>
                                        <p:cTn id="14" dur="1" fill="hold">
                                          <p:stCondLst>
                                            <p:cond delay="0"/>
                                          </p:stCondLst>
                                        </p:cTn>
                                        <p:tgtEl>
                                          <p:spTgt spid="164867">
                                            <p:bg/>
                                          </p:spTgt>
                                        </p:tgtEl>
                                        <p:attrNameLst>
                                          <p:attrName>style.visibility</p:attrName>
                                        </p:attrNameLst>
                                      </p:cBhvr>
                                      <p:to>
                                        <p:strVal val="visible"/>
                                      </p:to>
                                    </p:set>
                                    <p:anim calcmode="lin" valueType="num">
                                      <p:cBhvr>
                                        <p:cTn id="15" dur="1000" fill="hold"/>
                                        <p:tgtEl>
                                          <p:spTgt spid="164867">
                                            <p:bg/>
                                          </p:spTgt>
                                        </p:tgtEl>
                                        <p:attrNameLst>
                                          <p:attrName>ppt_w</p:attrName>
                                        </p:attrNameLst>
                                      </p:cBhvr>
                                      <p:tavLst>
                                        <p:tav tm="0">
                                          <p:val>
                                            <p:fltVal val="0"/>
                                          </p:val>
                                        </p:tav>
                                        <p:tav tm="100000">
                                          <p:val>
                                            <p:strVal val="#ppt_w"/>
                                          </p:val>
                                        </p:tav>
                                      </p:tavLst>
                                    </p:anim>
                                    <p:anim calcmode="lin" valueType="num">
                                      <p:cBhvr>
                                        <p:cTn id="16" dur="1000" fill="hold"/>
                                        <p:tgtEl>
                                          <p:spTgt spid="164867">
                                            <p:bg/>
                                          </p:spTgt>
                                        </p:tgtEl>
                                        <p:attrNameLst>
                                          <p:attrName>ppt_h</p:attrName>
                                        </p:attrNameLst>
                                      </p:cBhvr>
                                      <p:tavLst>
                                        <p:tav tm="0">
                                          <p:val>
                                            <p:fltVal val="0"/>
                                          </p:val>
                                        </p:tav>
                                        <p:tav tm="100000">
                                          <p:val>
                                            <p:strVal val="#ppt_h"/>
                                          </p:val>
                                        </p:tav>
                                      </p:tavLst>
                                    </p:anim>
                                    <p:anim calcmode="lin" valueType="num">
                                      <p:cBhvr>
                                        <p:cTn id="17" dur="1000" fill="hold"/>
                                        <p:tgtEl>
                                          <p:spTgt spid="164867">
                                            <p:bg/>
                                          </p:spTgt>
                                        </p:tgtEl>
                                        <p:attrNameLst>
                                          <p:attrName>style.rotation</p:attrName>
                                        </p:attrNameLst>
                                      </p:cBhvr>
                                      <p:tavLst>
                                        <p:tav tm="0">
                                          <p:val>
                                            <p:fltVal val="90"/>
                                          </p:val>
                                        </p:tav>
                                        <p:tav tm="100000">
                                          <p:val>
                                            <p:fltVal val="0"/>
                                          </p:val>
                                        </p:tav>
                                      </p:tavLst>
                                    </p:anim>
                                    <p:animEffect transition="in" filter="fade">
                                      <p:cBhvr>
                                        <p:cTn id="18" dur="1000"/>
                                        <p:tgtEl>
                                          <p:spTgt spid="164867">
                                            <p:bg/>
                                          </p:spTgt>
                                        </p:tgtEl>
                                      </p:cBhvr>
                                    </p:animEffect>
                                  </p:childTnLst>
                                </p:cTn>
                              </p:par>
                            </p:childTnLst>
                          </p:cTn>
                        </p:par>
                      </p:childTnLst>
                    </p:cTn>
                  </p:par>
                  <p:par>
                    <p:cTn id="19" fill="hold">
                      <p:stCondLst>
                        <p:cond delay="indefinite"/>
                      </p:stCondLst>
                      <p:childTnLst>
                        <p:par>
                          <p:cTn id="20" fill="hold">
                            <p:stCondLst>
                              <p:cond delay="0"/>
                            </p:stCondLst>
                            <p:childTnLst>
                              <p:par>
                                <p:cTn id="21" presetID="31" presetClass="entr" presetSubtype="0" fill="hold" grpId="0" nodeType="clickEffect">
                                  <p:stCondLst>
                                    <p:cond delay="0"/>
                                  </p:stCondLst>
                                  <p:childTnLst>
                                    <p:set>
                                      <p:cBhvr>
                                        <p:cTn id="22" dur="1" fill="hold">
                                          <p:stCondLst>
                                            <p:cond delay="0"/>
                                          </p:stCondLst>
                                        </p:cTn>
                                        <p:tgtEl>
                                          <p:spTgt spid="164867">
                                            <p:txEl>
                                              <p:pRg st="0" end="0"/>
                                            </p:txEl>
                                          </p:spTgt>
                                        </p:tgtEl>
                                        <p:attrNameLst>
                                          <p:attrName>style.visibility</p:attrName>
                                        </p:attrNameLst>
                                      </p:cBhvr>
                                      <p:to>
                                        <p:strVal val="visible"/>
                                      </p:to>
                                    </p:set>
                                    <p:anim calcmode="lin" valueType="num">
                                      <p:cBhvr>
                                        <p:cTn id="23" dur="1000" fill="hold"/>
                                        <p:tgtEl>
                                          <p:spTgt spid="164867">
                                            <p:txEl>
                                              <p:pRg st="0" end="0"/>
                                            </p:txEl>
                                          </p:spTgt>
                                        </p:tgtEl>
                                        <p:attrNameLst>
                                          <p:attrName>ppt_w</p:attrName>
                                        </p:attrNameLst>
                                      </p:cBhvr>
                                      <p:tavLst>
                                        <p:tav tm="0">
                                          <p:val>
                                            <p:fltVal val="0"/>
                                          </p:val>
                                        </p:tav>
                                        <p:tav tm="100000">
                                          <p:val>
                                            <p:strVal val="#ppt_w"/>
                                          </p:val>
                                        </p:tav>
                                      </p:tavLst>
                                    </p:anim>
                                    <p:anim calcmode="lin" valueType="num">
                                      <p:cBhvr>
                                        <p:cTn id="24" dur="1000" fill="hold"/>
                                        <p:tgtEl>
                                          <p:spTgt spid="164867">
                                            <p:txEl>
                                              <p:pRg st="0" end="0"/>
                                            </p:txEl>
                                          </p:spTgt>
                                        </p:tgtEl>
                                        <p:attrNameLst>
                                          <p:attrName>ppt_h</p:attrName>
                                        </p:attrNameLst>
                                      </p:cBhvr>
                                      <p:tavLst>
                                        <p:tav tm="0">
                                          <p:val>
                                            <p:fltVal val="0"/>
                                          </p:val>
                                        </p:tav>
                                        <p:tav tm="100000">
                                          <p:val>
                                            <p:strVal val="#ppt_h"/>
                                          </p:val>
                                        </p:tav>
                                      </p:tavLst>
                                    </p:anim>
                                    <p:anim calcmode="lin" valueType="num">
                                      <p:cBhvr>
                                        <p:cTn id="25" dur="1000" fill="hold"/>
                                        <p:tgtEl>
                                          <p:spTgt spid="164867">
                                            <p:txEl>
                                              <p:pRg st="0" end="0"/>
                                            </p:txEl>
                                          </p:spTgt>
                                        </p:tgtEl>
                                        <p:attrNameLst>
                                          <p:attrName>style.rotation</p:attrName>
                                        </p:attrNameLst>
                                      </p:cBhvr>
                                      <p:tavLst>
                                        <p:tav tm="0">
                                          <p:val>
                                            <p:fltVal val="90"/>
                                          </p:val>
                                        </p:tav>
                                        <p:tav tm="100000">
                                          <p:val>
                                            <p:fltVal val="0"/>
                                          </p:val>
                                        </p:tav>
                                      </p:tavLst>
                                    </p:anim>
                                    <p:animEffect transition="in" filter="fade">
                                      <p:cBhvr>
                                        <p:cTn id="26" dur="1000"/>
                                        <p:tgtEl>
                                          <p:spTgt spid="164867">
                                            <p:txEl>
                                              <p:pRg st="0" end="0"/>
                                            </p:txEl>
                                          </p:spTgt>
                                        </p:tgtEl>
                                      </p:cBhvr>
                                    </p:animEffect>
                                  </p:childTnLst>
                                </p:cTn>
                              </p:par>
                              <p:par>
                                <p:cTn id="27" presetID="31" presetClass="entr" presetSubtype="0" fill="hold" grpId="0" nodeType="withEffect">
                                  <p:stCondLst>
                                    <p:cond delay="0"/>
                                  </p:stCondLst>
                                  <p:childTnLst>
                                    <p:set>
                                      <p:cBhvr>
                                        <p:cTn id="28" dur="1" fill="hold">
                                          <p:stCondLst>
                                            <p:cond delay="0"/>
                                          </p:stCondLst>
                                        </p:cTn>
                                        <p:tgtEl>
                                          <p:spTgt spid="164867">
                                            <p:txEl>
                                              <p:pRg st="1" end="1"/>
                                            </p:txEl>
                                          </p:spTgt>
                                        </p:tgtEl>
                                        <p:attrNameLst>
                                          <p:attrName>style.visibility</p:attrName>
                                        </p:attrNameLst>
                                      </p:cBhvr>
                                      <p:to>
                                        <p:strVal val="visible"/>
                                      </p:to>
                                    </p:set>
                                    <p:anim calcmode="lin" valueType="num">
                                      <p:cBhvr>
                                        <p:cTn id="29" dur="1000" fill="hold"/>
                                        <p:tgtEl>
                                          <p:spTgt spid="164867">
                                            <p:txEl>
                                              <p:pRg st="1" end="1"/>
                                            </p:txEl>
                                          </p:spTgt>
                                        </p:tgtEl>
                                        <p:attrNameLst>
                                          <p:attrName>ppt_w</p:attrName>
                                        </p:attrNameLst>
                                      </p:cBhvr>
                                      <p:tavLst>
                                        <p:tav tm="0">
                                          <p:val>
                                            <p:fltVal val="0"/>
                                          </p:val>
                                        </p:tav>
                                        <p:tav tm="100000">
                                          <p:val>
                                            <p:strVal val="#ppt_w"/>
                                          </p:val>
                                        </p:tav>
                                      </p:tavLst>
                                    </p:anim>
                                    <p:anim calcmode="lin" valueType="num">
                                      <p:cBhvr>
                                        <p:cTn id="30" dur="1000" fill="hold"/>
                                        <p:tgtEl>
                                          <p:spTgt spid="164867">
                                            <p:txEl>
                                              <p:pRg st="1" end="1"/>
                                            </p:txEl>
                                          </p:spTgt>
                                        </p:tgtEl>
                                        <p:attrNameLst>
                                          <p:attrName>ppt_h</p:attrName>
                                        </p:attrNameLst>
                                      </p:cBhvr>
                                      <p:tavLst>
                                        <p:tav tm="0">
                                          <p:val>
                                            <p:fltVal val="0"/>
                                          </p:val>
                                        </p:tav>
                                        <p:tav tm="100000">
                                          <p:val>
                                            <p:strVal val="#ppt_h"/>
                                          </p:val>
                                        </p:tav>
                                      </p:tavLst>
                                    </p:anim>
                                    <p:anim calcmode="lin" valueType="num">
                                      <p:cBhvr>
                                        <p:cTn id="31" dur="1000" fill="hold"/>
                                        <p:tgtEl>
                                          <p:spTgt spid="164867">
                                            <p:txEl>
                                              <p:pRg st="1" end="1"/>
                                            </p:txEl>
                                          </p:spTgt>
                                        </p:tgtEl>
                                        <p:attrNameLst>
                                          <p:attrName>style.rotation</p:attrName>
                                        </p:attrNameLst>
                                      </p:cBhvr>
                                      <p:tavLst>
                                        <p:tav tm="0">
                                          <p:val>
                                            <p:fltVal val="90"/>
                                          </p:val>
                                        </p:tav>
                                        <p:tav tm="100000">
                                          <p:val>
                                            <p:fltVal val="0"/>
                                          </p:val>
                                        </p:tav>
                                      </p:tavLst>
                                    </p:anim>
                                    <p:animEffect transition="in" filter="fade">
                                      <p:cBhvr>
                                        <p:cTn id="32" dur="1000"/>
                                        <p:tgtEl>
                                          <p:spTgt spid="164867">
                                            <p:txEl>
                                              <p:pRg st="1" end="1"/>
                                            </p:txEl>
                                          </p:spTgt>
                                        </p:tgtEl>
                                      </p:cBhvr>
                                    </p:animEffect>
                                  </p:childTnLst>
                                </p:cTn>
                              </p:par>
                              <p:par>
                                <p:cTn id="33" presetID="31" presetClass="entr" presetSubtype="0" fill="hold" grpId="0" nodeType="withEffect">
                                  <p:stCondLst>
                                    <p:cond delay="0"/>
                                  </p:stCondLst>
                                  <p:childTnLst>
                                    <p:set>
                                      <p:cBhvr>
                                        <p:cTn id="34" dur="1" fill="hold">
                                          <p:stCondLst>
                                            <p:cond delay="0"/>
                                          </p:stCondLst>
                                        </p:cTn>
                                        <p:tgtEl>
                                          <p:spTgt spid="164867">
                                            <p:txEl>
                                              <p:pRg st="2" end="2"/>
                                            </p:txEl>
                                          </p:spTgt>
                                        </p:tgtEl>
                                        <p:attrNameLst>
                                          <p:attrName>style.visibility</p:attrName>
                                        </p:attrNameLst>
                                      </p:cBhvr>
                                      <p:to>
                                        <p:strVal val="visible"/>
                                      </p:to>
                                    </p:set>
                                    <p:anim calcmode="lin" valueType="num">
                                      <p:cBhvr>
                                        <p:cTn id="35" dur="1000" fill="hold"/>
                                        <p:tgtEl>
                                          <p:spTgt spid="164867">
                                            <p:txEl>
                                              <p:pRg st="2" end="2"/>
                                            </p:txEl>
                                          </p:spTgt>
                                        </p:tgtEl>
                                        <p:attrNameLst>
                                          <p:attrName>ppt_w</p:attrName>
                                        </p:attrNameLst>
                                      </p:cBhvr>
                                      <p:tavLst>
                                        <p:tav tm="0">
                                          <p:val>
                                            <p:fltVal val="0"/>
                                          </p:val>
                                        </p:tav>
                                        <p:tav tm="100000">
                                          <p:val>
                                            <p:strVal val="#ppt_w"/>
                                          </p:val>
                                        </p:tav>
                                      </p:tavLst>
                                    </p:anim>
                                    <p:anim calcmode="lin" valueType="num">
                                      <p:cBhvr>
                                        <p:cTn id="36" dur="1000" fill="hold"/>
                                        <p:tgtEl>
                                          <p:spTgt spid="164867">
                                            <p:txEl>
                                              <p:pRg st="2" end="2"/>
                                            </p:txEl>
                                          </p:spTgt>
                                        </p:tgtEl>
                                        <p:attrNameLst>
                                          <p:attrName>ppt_h</p:attrName>
                                        </p:attrNameLst>
                                      </p:cBhvr>
                                      <p:tavLst>
                                        <p:tav tm="0">
                                          <p:val>
                                            <p:fltVal val="0"/>
                                          </p:val>
                                        </p:tav>
                                        <p:tav tm="100000">
                                          <p:val>
                                            <p:strVal val="#ppt_h"/>
                                          </p:val>
                                        </p:tav>
                                      </p:tavLst>
                                    </p:anim>
                                    <p:anim calcmode="lin" valueType="num">
                                      <p:cBhvr>
                                        <p:cTn id="37" dur="1000" fill="hold"/>
                                        <p:tgtEl>
                                          <p:spTgt spid="164867">
                                            <p:txEl>
                                              <p:pRg st="2" end="2"/>
                                            </p:txEl>
                                          </p:spTgt>
                                        </p:tgtEl>
                                        <p:attrNameLst>
                                          <p:attrName>style.rotation</p:attrName>
                                        </p:attrNameLst>
                                      </p:cBhvr>
                                      <p:tavLst>
                                        <p:tav tm="0">
                                          <p:val>
                                            <p:fltVal val="90"/>
                                          </p:val>
                                        </p:tav>
                                        <p:tav tm="100000">
                                          <p:val>
                                            <p:fltVal val="0"/>
                                          </p:val>
                                        </p:tav>
                                      </p:tavLst>
                                    </p:anim>
                                    <p:animEffect transition="in" filter="fade">
                                      <p:cBhvr>
                                        <p:cTn id="38" dur="1000"/>
                                        <p:tgtEl>
                                          <p:spTgt spid="164867">
                                            <p:txEl>
                                              <p:pRg st="2" end="2"/>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31" presetClass="entr" presetSubtype="0" fill="hold" grpId="0" nodeType="clickEffect">
                                  <p:stCondLst>
                                    <p:cond delay="0"/>
                                  </p:stCondLst>
                                  <p:childTnLst>
                                    <p:set>
                                      <p:cBhvr>
                                        <p:cTn id="42" dur="1" fill="hold">
                                          <p:stCondLst>
                                            <p:cond delay="0"/>
                                          </p:stCondLst>
                                        </p:cTn>
                                        <p:tgtEl>
                                          <p:spTgt spid="164867">
                                            <p:txEl>
                                              <p:pRg st="3" end="3"/>
                                            </p:txEl>
                                          </p:spTgt>
                                        </p:tgtEl>
                                        <p:attrNameLst>
                                          <p:attrName>style.visibility</p:attrName>
                                        </p:attrNameLst>
                                      </p:cBhvr>
                                      <p:to>
                                        <p:strVal val="visible"/>
                                      </p:to>
                                    </p:set>
                                    <p:anim calcmode="lin" valueType="num">
                                      <p:cBhvr>
                                        <p:cTn id="43" dur="1000" fill="hold"/>
                                        <p:tgtEl>
                                          <p:spTgt spid="164867">
                                            <p:txEl>
                                              <p:pRg st="3" end="3"/>
                                            </p:txEl>
                                          </p:spTgt>
                                        </p:tgtEl>
                                        <p:attrNameLst>
                                          <p:attrName>ppt_w</p:attrName>
                                        </p:attrNameLst>
                                      </p:cBhvr>
                                      <p:tavLst>
                                        <p:tav tm="0">
                                          <p:val>
                                            <p:fltVal val="0"/>
                                          </p:val>
                                        </p:tav>
                                        <p:tav tm="100000">
                                          <p:val>
                                            <p:strVal val="#ppt_w"/>
                                          </p:val>
                                        </p:tav>
                                      </p:tavLst>
                                    </p:anim>
                                    <p:anim calcmode="lin" valueType="num">
                                      <p:cBhvr>
                                        <p:cTn id="44" dur="1000" fill="hold"/>
                                        <p:tgtEl>
                                          <p:spTgt spid="164867">
                                            <p:txEl>
                                              <p:pRg st="3" end="3"/>
                                            </p:txEl>
                                          </p:spTgt>
                                        </p:tgtEl>
                                        <p:attrNameLst>
                                          <p:attrName>ppt_h</p:attrName>
                                        </p:attrNameLst>
                                      </p:cBhvr>
                                      <p:tavLst>
                                        <p:tav tm="0">
                                          <p:val>
                                            <p:fltVal val="0"/>
                                          </p:val>
                                        </p:tav>
                                        <p:tav tm="100000">
                                          <p:val>
                                            <p:strVal val="#ppt_h"/>
                                          </p:val>
                                        </p:tav>
                                      </p:tavLst>
                                    </p:anim>
                                    <p:anim calcmode="lin" valueType="num">
                                      <p:cBhvr>
                                        <p:cTn id="45" dur="1000" fill="hold"/>
                                        <p:tgtEl>
                                          <p:spTgt spid="164867">
                                            <p:txEl>
                                              <p:pRg st="3" end="3"/>
                                            </p:txEl>
                                          </p:spTgt>
                                        </p:tgtEl>
                                        <p:attrNameLst>
                                          <p:attrName>style.rotation</p:attrName>
                                        </p:attrNameLst>
                                      </p:cBhvr>
                                      <p:tavLst>
                                        <p:tav tm="0">
                                          <p:val>
                                            <p:fltVal val="90"/>
                                          </p:val>
                                        </p:tav>
                                        <p:tav tm="100000">
                                          <p:val>
                                            <p:fltVal val="0"/>
                                          </p:val>
                                        </p:tav>
                                      </p:tavLst>
                                    </p:anim>
                                    <p:animEffect transition="in" filter="fade">
                                      <p:cBhvr>
                                        <p:cTn id="46" dur="1000"/>
                                        <p:tgtEl>
                                          <p:spTgt spid="164867">
                                            <p:txEl>
                                              <p:pRg st="3" end="3"/>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31" presetClass="entr" presetSubtype="0" fill="hold" grpId="0" nodeType="clickEffect">
                                  <p:stCondLst>
                                    <p:cond delay="0"/>
                                  </p:stCondLst>
                                  <p:childTnLst>
                                    <p:set>
                                      <p:cBhvr>
                                        <p:cTn id="50" dur="1" fill="hold">
                                          <p:stCondLst>
                                            <p:cond delay="0"/>
                                          </p:stCondLst>
                                        </p:cTn>
                                        <p:tgtEl>
                                          <p:spTgt spid="164867">
                                            <p:txEl>
                                              <p:pRg st="4" end="4"/>
                                            </p:txEl>
                                          </p:spTgt>
                                        </p:tgtEl>
                                        <p:attrNameLst>
                                          <p:attrName>style.visibility</p:attrName>
                                        </p:attrNameLst>
                                      </p:cBhvr>
                                      <p:to>
                                        <p:strVal val="visible"/>
                                      </p:to>
                                    </p:set>
                                    <p:anim calcmode="lin" valueType="num">
                                      <p:cBhvr>
                                        <p:cTn id="51" dur="1000" fill="hold"/>
                                        <p:tgtEl>
                                          <p:spTgt spid="164867">
                                            <p:txEl>
                                              <p:pRg st="4" end="4"/>
                                            </p:txEl>
                                          </p:spTgt>
                                        </p:tgtEl>
                                        <p:attrNameLst>
                                          <p:attrName>ppt_w</p:attrName>
                                        </p:attrNameLst>
                                      </p:cBhvr>
                                      <p:tavLst>
                                        <p:tav tm="0">
                                          <p:val>
                                            <p:fltVal val="0"/>
                                          </p:val>
                                        </p:tav>
                                        <p:tav tm="100000">
                                          <p:val>
                                            <p:strVal val="#ppt_w"/>
                                          </p:val>
                                        </p:tav>
                                      </p:tavLst>
                                    </p:anim>
                                    <p:anim calcmode="lin" valueType="num">
                                      <p:cBhvr>
                                        <p:cTn id="52" dur="1000" fill="hold"/>
                                        <p:tgtEl>
                                          <p:spTgt spid="164867">
                                            <p:txEl>
                                              <p:pRg st="4" end="4"/>
                                            </p:txEl>
                                          </p:spTgt>
                                        </p:tgtEl>
                                        <p:attrNameLst>
                                          <p:attrName>ppt_h</p:attrName>
                                        </p:attrNameLst>
                                      </p:cBhvr>
                                      <p:tavLst>
                                        <p:tav tm="0">
                                          <p:val>
                                            <p:fltVal val="0"/>
                                          </p:val>
                                        </p:tav>
                                        <p:tav tm="100000">
                                          <p:val>
                                            <p:strVal val="#ppt_h"/>
                                          </p:val>
                                        </p:tav>
                                      </p:tavLst>
                                    </p:anim>
                                    <p:anim calcmode="lin" valueType="num">
                                      <p:cBhvr>
                                        <p:cTn id="53" dur="1000" fill="hold"/>
                                        <p:tgtEl>
                                          <p:spTgt spid="164867">
                                            <p:txEl>
                                              <p:pRg st="4" end="4"/>
                                            </p:txEl>
                                          </p:spTgt>
                                        </p:tgtEl>
                                        <p:attrNameLst>
                                          <p:attrName>style.rotation</p:attrName>
                                        </p:attrNameLst>
                                      </p:cBhvr>
                                      <p:tavLst>
                                        <p:tav tm="0">
                                          <p:val>
                                            <p:fltVal val="90"/>
                                          </p:val>
                                        </p:tav>
                                        <p:tav tm="100000">
                                          <p:val>
                                            <p:fltVal val="0"/>
                                          </p:val>
                                        </p:tav>
                                      </p:tavLst>
                                    </p:anim>
                                    <p:animEffect transition="in" filter="fade">
                                      <p:cBhvr>
                                        <p:cTn id="54" dur="1000"/>
                                        <p:tgtEl>
                                          <p:spTgt spid="164867">
                                            <p:txEl>
                                              <p:pRg st="4" end="4"/>
                                            </p:txEl>
                                          </p:spTgt>
                                        </p:tgtEl>
                                      </p:cBhvr>
                                    </p:animEffect>
                                  </p:childTnLst>
                                </p:cTn>
                              </p:par>
                            </p:childTnLst>
                          </p:cTn>
                        </p:par>
                      </p:childTnLst>
                    </p:cTn>
                  </p:par>
                  <p:par>
                    <p:cTn id="55" fill="hold">
                      <p:stCondLst>
                        <p:cond delay="indefinite"/>
                      </p:stCondLst>
                      <p:childTnLst>
                        <p:par>
                          <p:cTn id="56" fill="hold">
                            <p:stCondLst>
                              <p:cond delay="0"/>
                            </p:stCondLst>
                            <p:childTnLst>
                              <p:par>
                                <p:cTn id="57" presetID="31" presetClass="entr" presetSubtype="0" fill="hold" grpId="0" nodeType="clickEffect">
                                  <p:stCondLst>
                                    <p:cond delay="0"/>
                                  </p:stCondLst>
                                  <p:childTnLst>
                                    <p:set>
                                      <p:cBhvr>
                                        <p:cTn id="58" dur="1" fill="hold">
                                          <p:stCondLst>
                                            <p:cond delay="0"/>
                                          </p:stCondLst>
                                        </p:cTn>
                                        <p:tgtEl>
                                          <p:spTgt spid="164867">
                                            <p:txEl>
                                              <p:pRg st="5" end="5"/>
                                            </p:txEl>
                                          </p:spTgt>
                                        </p:tgtEl>
                                        <p:attrNameLst>
                                          <p:attrName>style.visibility</p:attrName>
                                        </p:attrNameLst>
                                      </p:cBhvr>
                                      <p:to>
                                        <p:strVal val="visible"/>
                                      </p:to>
                                    </p:set>
                                    <p:anim calcmode="lin" valueType="num">
                                      <p:cBhvr>
                                        <p:cTn id="59" dur="1000" fill="hold"/>
                                        <p:tgtEl>
                                          <p:spTgt spid="164867">
                                            <p:txEl>
                                              <p:pRg st="5" end="5"/>
                                            </p:txEl>
                                          </p:spTgt>
                                        </p:tgtEl>
                                        <p:attrNameLst>
                                          <p:attrName>ppt_w</p:attrName>
                                        </p:attrNameLst>
                                      </p:cBhvr>
                                      <p:tavLst>
                                        <p:tav tm="0">
                                          <p:val>
                                            <p:fltVal val="0"/>
                                          </p:val>
                                        </p:tav>
                                        <p:tav tm="100000">
                                          <p:val>
                                            <p:strVal val="#ppt_w"/>
                                          </p:val>
                                        </p:tav>
                                      </p:tavLst>
                                    </p:anim>
                                    <p:anim calcmode="lin" valueType="num">
                                      <p:cBhvr>
                                        <p:cTn id="60" dur="1000" fill="hold"/>
                                        <p:tgtEl>
                                          <p:spTgt spid="164867">
                                            <p:txEl>
                                              <p:pRg st="5" end="5"/>
                                            </p:txEl>
                                          </p:spTgt>
                                        </p:tgtEl>
                                        <p:attrNameLst>
                                          <p:attrName>ppt_h</p:attrName>
                                        </p:attrNameLst>
                                      </p:cBhvr>
                                      <p:tavLst>
                                        <p:tav tm="0">
                                          <p:val>
                                            <p:fltVal val="0"/>
                                          </p:val>
                                        </p:tav>
                                        <p:tav tm="100000">
                                          <p:val>
                                            <p:strVal val="#ppt_h"/>
                                          </p:val>
                                        </p:tav>
                                      </p:tavLst>
                                    </p:anim>
                                    <p:anim calcmode="lin" valueType="num">
                                      <p:cBhvr>
                                        <p:cTn id="61" dur="1000" fill="hold"/>
                                        <p:tgtEl>
                                          <p:spTgt spid="164867">
                                            <p:txEl>
                                              <p:pRg st="5" end="5"/>
                                            </p:txEl>
                                          </p:spTgt>
                                        </p:tgtEl>
                                        <p:attrNameLst>
                                          <p:attrName>style.rotation</p:attrName>
                                        </p:attrNameLst>
                                      </p:cBhvr>
                                      <p:tavLst>
                                        <p:tav tm="0">
                                          <p:val>
                                            <p:fltVal val="90"/>
                                          </p:val>
                                        </p:tav>
                                        <p:tav tm="100000">
                                          <p:val>
                                            <p:fltVal val="0"/>
                                          </p:val>
                                        </p:tav>
                                      </p:tavLst>
                                    </p:anim>
                                    <p:animEffect transition="in" filter="fade">
                                      <p:cBhvr>
                                        <p:cTn id="62" dur="1000"/>
                                        <p:tgtEl>
                                          <p:spTgt spid="16486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4866" grpId="0" animBg="1"/>
      <p:bldP spid="164867" grpId="0" build="p"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3074"/>
          <p:cNvSpPr>
            <a:spLocks noGrp="1" noChangeArrowheads="1"/>
          </p:cNvSpPr>
          <p:nvPr>
            <p:ph type="subTitle" idx="1"/>
          </p:nvPr>
        </p:nvSpPr>
        <p:spPr>
          <a:xfrm>
            <a:off x="1500188" y="3714750"/>
            <a:ext cx="6400800" cy="2895600"/>
          </a:xfrm>
          <a:solidFill>
            <a:schemeClr val="bg1">
              <a:lumMod val="20000"/>
              <a:lumOff val="80000"/>
            </a:schemeClr>
          </a:solidFill>
          <a:ln w="76200">
            <a:solidFill>
              <a:schemeClr val="hlink"/>
            </a:solidFill>
          </a:ln>
        </p:spPr>
        <p:txBody>
          <a:bodyPr/>
          <a:lstStyle/>
          <a:p>
            <a:r>
              <a:rPr lang="es-ES_tradnl" sz="2400" b="1" i="1" u="sng" dirty="0">
                <a:solidFill>
                  <a:srgbClr val="333399"/>
                </a:solidFill>
                <a:latin typeface="Arial" pitchFamily="34" charset="0"/>
              </a:rPr>
              <a:t>REDES DE COMPUTADORAS IV</a:t>
            </a:r>
          </a:p>
          <a:p>
            <a:r>
              <a:rPr lang="es-ES_tradnl" sz="2400" b="1" i="1" u="sng" dirty="0">
                <a:solidFill>
                  <a:srgbClr val="333399"/>
                </a:solidFill>
                <a:latin typeface="Arial" pitchFamily="34" charset="0"/>
              </a:rPr>
              <a:t>NORMAS ORGANISMOS</a:t>
            </a:r>
          </a:p>
          <a:p>
            <a:r>
              <a:rPr lang="es-ES_tradnl" sz="2400" b="1" i="1" u="sng" dirty="0">
                <a:solidFill>
                  <a:srgbClr val="333399"/>
                </a:solidFill>
                <a:latin typeface="Arial" pitchFamily="34" charset="0"/>
              </a:rPr>
              <a:t>ESPECIFICACIONES IEEE</a:t>
            </a:r>
          </a:p>
          <a:p>
            <a:r>
              <a:rPr lang="es-ES_tradnl" sz="2400" b="1" i="1" u="sng" dirty="0">
                <a:solidFill>
                  <a:srgbClr val="333399"/>
                </a:solidFill>
                <a:latin typeface="Arial" pitchFamily="34" charset="0"/>
              </a:rPr>
              <a:t>CABLEADO ESTRUCTURADO</a:t>
            </a:r>
          </a:p>
          <a:p>
            <a:endParaRPr lang="es-ES_tradnl" sz="2400" b="1" i="1" u="sng" dirty="0">
              <a:solidFill>
                <a:srgbClr val="333399"/>
              </a:solidFill>
              <a:latin typeface="Arial" pitchFamily="34" charset="0"/>
            </a:endParaRPr>
          </a:p>
          <a:p>
            <a:r>
              <a:rPr lang="es-AR" sz="4000" b="1" i="1" u="sng">
                <a:solidFill>
                  <a:srgbClr val="333399"/>
                </a:solidFill>
                <a:latin typeface="Arial" pitchFamily="34" charset="0"/>
              </a:rPr>
              <a:t>2023</a:t>
            </a:r>
            <a:endParaRPr lang="es-AR" sz="4000" b="1" i="1" u="sng" dirty="0">
              <a:solidFill>
                <a:srgbClr val="333399"/>
              </a:solidFill>
              <a:latin typeface="Arial" pitchFamily="34" charset="0"/>
            </a:endParaRPr>
          </a:p>
        </p:txBody>
      </p:sp>
      <p:sp>
        <p:nvSpPr>
          <p:cNvPr id="21507" name="Rectangle 3075"/>
          <p:cNvSpPr>
            <a:spLocks noGrp="1" noChangeArrowheads="1"/>
          </p:cNvSpPr>
          <p:nvPr>
            <p:ph type="ctrTitle"/>
          </p:nvPr>
        </p:nvSpPr>
        <p:spPr>
          <a:xfrm>
            <a:off x="611560" y="332656"/>
            <a:ext cx="8064500" cy="3156223"/>
          </a:xfrm>
          <a:solidFill>
            <a:schemeClr val="bg1">
              <a:lumMod val="20000"/>
              <a:lumOff val="80000"/>
            </a:schemeClr>
          </a:solidFill>
          <a:ln w="76200" cap="flat" algn="ctr">
            <a:solidFill>
              <a:schemeClr val="hlink"/>
            </a:solidFill>
          </a:ln>
        </p:spPr>
        <p:txBody>
          <a:bodyPr anchor="t"/>
          <a:lstStyle/>
          <a:p>
            <a:pPr>
              <a:spcBef>
                <a:spcPct val="20000"/>
              </a:spcBef>
            </a:pPr>
            <a:r>
              <a:rPr lang="es-AR" sz="5400" b="1" i="1" u="sng" dirty="0">
                <a:solidFill>
                  <a:srgbClr val="333399"/>
                </a:solidFill>
                <a:latin typeface="Arial" charset="0"/>
              </a:rPr>
              <a:t>Tecnología de Redes 2634</a:t>
            </a:r>
            <a:br>
              <a:rPr lang="es-AR" sz="5400" b="1" i="1" u="sng" dirty="0">
                <a:solidFill>
                  <a:srgbClr val="333399"/>
                </a:solidFill>
                <a:latin typeface="Arial" charset="0"/>
              </a:rPr>
            </a:br>
            <a:r>
              <a:rPr lang="es-AR" b="1" i="1" u="sng" dirty="0">
                <a:solidFill>
                  <a:srgbClr val="333399"/>
                </a:solidFill>
                <a:latin typeface="Arial" charset="0"/>
              </a:rPr>
              <a:t>Introducción a las Comunicaciones 3007</a:t>
            </a:r>
            <a:endParaRPr lang="es-AR" b="1" i="1" u="sng" dirty="0">
              <a:solidFill>
                <a:srgbClr val="333399"/>
              </a:solidFill>
              <a:latin typeface="Arial" pitchFamily="34"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9730" name="Rectangle 2"/>
          <p:cNvSpPr>
            <a:spLocks noGrp="1" noChangeArrowheads="1"/>
          </p:cNvSpPr>
          <p:nvPr>
            <p:ph type="title"/>
          </p:nvPr>
        </p:nvSpPr>
        <p:spPr>
          <a:xfrm>
            <a:off x="971600" y="-21006"/>
            <a:ext cx="7167365" cy="1289765"/>
          </a:xfrm>
          <a:solidFill>
            <a:schemeClr val="bg1">
              <a:lumMod val="40000"/>
              <a:lumOff val="60000"/>
            </a:schemeClr>
          </a:solidFill>
          <a:ln>
            <a:solidFill>
              <a:schemeClr val="bg1">
                <a:lumMod val="50000"/>
              </a:schemeClr>
            </a:solidFill>
          </a:ln>
        </p:spPr>
        <p:txBody>
          <a:bodyPr/>
          <a:lstStyle/>
          <a:p>
            <a:pPr>
              <a:defRPr/>
            </a:pPr>
            <a:r>
              <a:rPr lang="es-ES_tradnl" sz="3600" b="1" i="1" dirty="0">
                <a:solidFill>
                  <a:schemeClr val="tx1"/>
                </a:solidFill>
                <a:effectLst>
                  <a:outerShdw blurRad="38100" dist="38100" dir="2700000" algn="tl">
                    <a:srgbClr val="000000"/>
                  </a:outerShdw>
                </a:effectLst>
                <a:latin typeface="Arial" charset="0"/>
              </a:rPr>
              <a:t>CABLEADO HORIZONTAL</a:t>
            </a:r>
            <a:br>
              <a:rPr lang="es-ES_tradnl" sz="3600" b="1" i="1" dirty="0">
                <a:solidFill>
                  <a:schemeClr val="tx1"/>
                </a:solidFill>
                <a:effectLst>
                  <a:outerShdw blurRad="38100" dist="38100" dir="2700000" algn="tl">
                    <a:srgbClr val="000000"/>
                  </a:outerShdw>
                </a:effectLst>
                <a:latin typeface="Arial" charset="0"/>
              </a:rPr>
            </a:br>
            <a:r>
              <a:rPr lang="es-ES_tradnl" sz="3600" b="1" i="1" dirty="0">
                <a:solidFill>
                  <a:schemeClr val="tx1"/>
                </a:solidFill>
                <a:effectLst>
                  <a:outerShdw blurRad="38100" dist="38100" dir="2700000" algn="tl">
                    <a:srgbClr val="000000"/>
                  </a:outerShdw>
                </a:effectLst>
                <a:latin typeface="Arial" charset="0"/>
              </a:rPr>
              <a:t>Parámetros P/Categoría</a:t>
            </a:r>
            <a:endParaRPr lang="es-AR" sz="3600" b="1" i="1" dirty="0">
              <a:solidFill>
                <a:schemeClr val="tx1"/>
              </a:solidFill>
              <a:effectLst>
                <a:outerShdw blurRad="38100" dist="38100" dir="2700000" algn="tl">
                  <a:srgbClr val="000000"/>
                </a:outerShdw>
              </a:effectLst>
              <a:latin typeface="Arial" charset="0"/>
            </a:endParaRPr>
          </a:p>
        </p:txBody>
      </p:sp>
      <p:graphicFrame>
        <p:nvGraphicFramePr>
          <p:cNvPr id="329766" name="Group 38"/>
          <p:cNvGraphicFramePr>
            <a:graphicFrameLocks noGrp="1"/>
          </p:cNvGraphicFramePr>
          <p:nvPr>
            <p:ph idx="1"/>
            <p:extLst>
              <p:ext uri="{D42A27DB-BD31-4B8C-83A1-F6EECF244321}">
                <p14:modId xmlns:p14="http://schemas.microsoft.com/office/powerpoint/2010/main" val="2396883992"/>
              </p:ext>
            </p:extLst>
          </p:nvPr>
        </p:nvGraphicFramePr>
        <p:xfrm>
          <a:off x="0" y="1412875"/>
          <a:ext cx="9144000" cy="5445125"/>
        </p:xfrm>
        <a:graphic>
          <a:graphicData uri="http://schemas.openxmlformats.org/drawingml/2006/table">
            <a:tbl>
              <a:tblPr/>
              <a:tblGrid>
                <a:gridCol w="9144000">
                  <a:extLst>
                    <a:ext uri="{9D8B030D-6E8A-4147-A177-3AD203B41FA5}">
                      <a16:colId xmlns:a16="http://schemas.microsoft.com/office/drawing/2014/main" val="20000"/>
                    </a:ext>
                  </a:extLst>
                </a:gridCol>
              </a:tblGrid>
              <a:tr h="5445125">
                <a:tc>
                  <a:txBody>
                    <a:bodyPr/>
                    <a:lstStyle/>
                    <a:p>
                      <a:pPr marL="571500" marR="0" lvl="0" indent="-571500" algn="l" defTabSz="914400" rtl="0" eaLnBrk="0" fontAlgn="base" latinLnBrk="0" hangingPunct="0">
                        <a:lnSpc>
                          <a:spcPct val="90000"/>
                        </a:lnSpc>
                        <a:spcBef>
                          <a:spcPct val="20000"/>
                        </a:spcBef>
                        <a:spcAft>
                          <a:spcPct val="0"/>
                        </a:spcAft>
                        <a:buClrTx/>
                        <a:buSzTx/>
                        <a:buFont typeface="Wingdings" panose="05000000000000000000" pitchFamily="2" charset="2"/>
                        <a:buChar char="v"/>
                        <a:tabLst/>
                      </a:pPr>
                      <a:r>
                        <a:rPr kumimoji="0" lang="en-US" sz="3600" b="1" i="1" u="none" strike="noStrike" cap="none" normalizeH="0" baseline="0" dirty="0">
                          <a:ln>
                            <a:noFill/>
                          </a:ln>
                          <a:solidFill>
                            <a:srgbClr val="FFFF00"/>
                          </a:solidFill>
                          <a:effectLst>
                            <a:outerShdw blurRad="38100" dist="38100" dir="2700000" algn="tl">
                              <a:srgbClr val="000000">
                                <a:alpha val="43137"/>
                              </a:srgbClr>
                            </a:outerShdw>
                          </a:effectLst>
                          <a:latin typeface="Arial" charset="0"/>
                          <a:ea typeface="Times New Roman" pitchFamily="18" charset="0"/>
                          <a:cs typeface="Tahoma" pitchFamily="34" charset="0"/>
                        </a:rPr>
                        <a:t>ACR:</a:t>
                      </a:r>
                      <a:r>
                        <a:rPr kumimoji="0" lang="en-US" sz="3600" b="1" i="0" u="none" strike="noStrike" cap="none" normalizeH="0" baseline="0" dirty="0">
                          <a:ln>
                            <a:noFill/>
                          </a:ln>
                          <a:solidFill>
                            <a:schemeClr val="accent1"/>
                          </a:solidFill>
                          <a:effectLst/>
                          <a:latin typeface="Arial" charset="0"/>
                          <a:ea typeface="Times New Roman" pitchFamily="18" charset="0"/>
                          <a:cs typeface="Tahoma" pitchFamily="34" charset="0"/>
                        </a:rPr>
                        <a:t> </a:t>
                      </a:r>
                      <a:r>
                        <a:rPr kumimoji="0" lang="en-US" sz="3600" b="1" i="0" u="none" strike="noStrike" cap="none" normalizeH="0" baseline="0" dirty="0">
                          <a:ln>
                            <a:noFill/>
                          </a:ln>
                          <a:solidFill>
                            <a:schemeClr val="tx1"/>
                          </a:solidFill>
                          <a:effectLst/>
                          <a:latin typeface="Arial" charset="0"/>
                          <a:ea typeface="Times New Roman" pitchFamily="18" charset="0"/>
                          <a:cs typeface="Tahoma" pitchFamily="34" charset="0"/>
                        </a:rPr>
                        <a:t>Attenuation-to-Crosstalk Ratio:</a:t>
                      </a:r>
                      <a:r>
                        <a:rPr kumimoji="0" lang="en-US" sz="2800" b="1" i="0" u="none" strike="noStrike" cap="none" normalizeH="0" baseline="0" dirty="0">
                          <a:ln>
                            <a:noFill/>
                          </a:ln>
                          <a:solidFill>
                            <a:schemeClr val="tx1"/>
                          </a:solidFill>
                          <a:effectLst/>
                          <a:latin typeface="Arial" charset="0"/>
                          <a:ea typeface="Times New Roman" pitchFamily="18" charset="0"/>
                          <a:cs typeface="Tahoma" pitchFamily="34" charset="0"/>
                        </a:rPr>
                        <a:t>  </a:t>
                      </a:r>
                    </a:p>
                    <a:p>
                      <a:pPr marL="1657350" marR="0" lvl="3" indent="-285750" algn="l" defTabSz="914400" rtl="0" eaLnBrk="0" fontAlgn="base" latinLnBrk="0" hangingPunct="0">
                        <a:lnSpc>
                          <a:spcPct val="90000"/>
                        </a:lnSpc>
                        <a:spcBef>
                          <a:spcPct val="20000"/>
                        </a:spcBef>
                        <a:spcAft>
                          <a:spcPct val="0"/>
                        </a:spcAft>
                        <a:buClrTx/>
                        <a:buSzTx/>
                        <a:buFont typeface="Wingdings" panose="05000000000000000000" pitchFamily="2" charset="2"/>
                        <a:buChar char="v"/>
                        <a:tabLst/>
                      </a:pPr>
                      <a:r>
                        <a:rPr kumimoji="0" lang="es-AR" sz="1800" b="1" i="0" u="none" strike="noStrike" cap="none" normalizeH="0" baseline="0" dirty="0">
                          <a:ln>
                            <a:noFill/>
                          </a:ln>
                          <a:solidFill>
                            <a:srgbClr val="FFFF00"/>
                          </a:solidFill>
                          <a:effectLst/>
                          <a:latin typeface="Arial" charset="0"/>
                          <a:ea typeface="Times New Roman" pitchFamily="18" charset="0"/>
                          <a:cs typeface="Tahoma" pitchFamily="34" charset="0"/>
                        </a:rPr>
                        <a:t>Relación atenuación/diafonía</a:t>
                      </a:r>
                      <a:endParaRPr kumimoji="0" lang="es-ES_tradnl" sz="1800" b="1" i="0" u="none" strike="noStrike" cap="none" normalizeH="0" baseline="0" dirty="0">
                        <a:ln>
                          <a:noFill/>
                        </a:ln>
                        <a:solidFill>
                          <a:srgbClr val="FFFF00"/>
                        </a:solidFill>
                        <a:effectLst/>
                        <a:latin typeface="Arial" charset="0"/>
                        <a:ea typeface="Times New Roman" pitchFamily="18" charset="0"/>
                        <a:cs typeface="Tahoma" pitchFamily="34" charset="0"/>
                      </a:endParaRPr>
                    </a:p>
                    <a:p>
                      <a:pPr marL="571500" marR="0" lvl="0" indent="-571500" algn="l" defTabSz="914400" rtl="0" eaLnBrk="0" fontAlgn="base" latinLnBrk="0" hangingPunct="0">
                        <a:lnSpc>
                          <a:spcPct val="90000"/>
                        </a:lnSpc>
                        <a:spcBef>
                          <a:spcPct val="20000"/>
                        </a:spcBef>
                        <a:spcAft>
                          <a:spcPct val="0"/>
                        </a:spcAft>
                        <a:buClrTx/>
                        <a:buSzTx/>
                        <a:buFont typeface="Wingdings" panose="05000000000000000000" pitchFamily="2" charset="2"/>
                        <a:buChar char="v"/>
                        <a:tabLst/>
                      </a:pPr>
                      <a:r>
                        <a:rPr kumimoji="0" lang="es-AR" sz="3600" b="1" i="1" u="none" strike="noStrike" kern="1200" cap="none" normalizeH="0" baseline="0" dirty="0">
                          <a:ln>
                            <a:noFill/>
                          </a:ln>
                          <a:solidFill>
                            <a:srgbClr val="FFFF00"/>
                          </a:solidFill>
                          <a:effectLst>
                            <a:outerShdw blurRad="38100" dist="38100" dir="2700000" algn="tl">
                              <a:srgbClr val="000000">
                                <a:alpha val="43137"/>
                              </a:srgbClr>
                            </a:outerShdw>
                          </a:effectLst>
                          <a:latin typeface="Arial" charset="0"/>
                          <a:ea typeface="Times New Roman" pitchFamily="18" charset="0"/>
                          <a:cs typeface="Tahoma" pitchFamily="34" charset="0"/>
                        </a:rPr>
                        <a:t>NEXT: Near End Cross Talk :</a:t>
                      </a:r>
                      <a:endParaRPr kumimoji="0" lang="es-ES_tradnl" sz="3600" b="1" i="1" u="none" strike="noStrike" kern="1200" cap="none" normalizeH="0" baseline="0" dirty="0">
                        <a:ln>
                          <a:noFill/>
                        </a:ln>
                        <a:solidFill>
                          <a:srgbClr val="FFFF00"/>
                        </a:solidFill>
                        <a:effectLst>
                          <a:outerShdw blurRad="38100" dist="38100" dir="2700000" algn="tl">
                            <a:srgbClr val="000000">
                              <a:alpha val="43137"/>
                            </a:srgbClr>
                          </a:outerShdw>
                        </a:effectLst>
                        <a:latin typeface="Arial" charset="0"/>
                        <a:ea typeface="Times New Roman" pitchFamily="18" charset="0"/>
                        <a:cs typeface="Tahoma" pitchFamily="34" charset="0"/>
                      </a:endParaRPr>
                    </a:p>
                    <a:p>
                      <a:pPr marL="1657350" marR="0" lvl="3" indent="-285750" algn="l" defTabSz="914400" rtl="0" eaLnBrk="0" fontAlgn="base" latinLnBrk="0" hangingPunct="0">
                        <a:lnSpc>
                          <a:spcPct val="90000"/>
                        </a:lnSpc>
                        <a:spcBef>
                          <a:spcPct val="20000"/>
                        </a:spcBef>
                        <a:spcAft>
                          <a:spcPct val="0"/>
                        </a:spcAft>
                        <a:buClrTx/>
                        <a:buSzTx/>
                        <a:buFont typeface="Wingdings" panose="05000000000000000000" pitchFamily="2" charset="2"/>
                        <a:buChar char="v"/>
                        <a:tabLst/>
                      </a:pPr>
                      <a:r>
                        <a:rPr kumimoji="0" lang="es-AR" sz="1800" b="1" i="0" u="none" strike="noStrike" cap="none" normalizeH="0" baseline="0" dirty="0">
                          <a:ln>
                            <a:noFill/>
                          </a:ln>
                          <a:solidFill>
                            <a:srgbClr val="FFFF00"/>
                          </a:solidFill>
                          <a:effectLst/>
                          <a:latin typeface="Arial" charset="0"/>
                          <a:ea typeface="Times New Roman" pitchFamily="18" charset="0"/>
                          <a:cs typeface="Tahoma" pitchFamily="34" charset="0"/>
                        </a:rPr>
                        <a:t>Diafonía del par más cercano</a:t>
                      </a:r>
                      <a:endParaRPr kumimoji="0" lang="es-ES_tradnl" sz="1800" b="1" i="0" u="none" strike="noStrike" cap="none" normalizeH="0" baseline="0" dirty="0">
                        <a:ln>
                          <a:noFill/>
                        </a:ln>
                        <a:solidFill>
                          <a:srgbClr val="FFFF00"/>
                        </a:solidFill>
                        <a:effectLst/>
                        <a:latin typeface="Arial" charset="0"/>
                        <a:ea typeface="Times New Roman" pitchFamily="18" charset="0"/>
                        <a:cs typeface="Tahoma" pitchFamily="34" charset="0"/>
                      </a:endParaRPr>
                    </a:p>
                    <a:p>
                      <a:pPr marL="571500" marR="0" lvl="0" indent="-571500" algn="l" defTabSz="914400" rtl="0" eaLnBrk="0" fontAlgn="base" latinLnBrk="0" hangingPunct="0">
                        <a:lnSpc>
                          <a:spcPct val="90000"/>
                        </a:lnSpc>
                        <a:spcBef>
                          <a:spcPct val="20000"/>
                        </a:spcBef>
                        <a:spcAft>
                          <a:spcPct val="0"/>
                        </a:spcAft>
                        <a:buClrTx/>
                        <a:buSzTx/>
                        <a:buFont typeface="Wingdings" panose="05000000000000000000" pitchFamily="2" charset="2"/>
                        <a:buChar char="v"/>
                        <a:tabLst/>
                      </a:pPr>
                      <a:r>
                        <a:rPr kumimoji="0" lang="en-US" sz="3600" b="1" i="1" u="none" strike="noStrike" kern="1200" cap="none" normalizeH="0" baseline="0" dirty="0">
                          <a:ln>
                            <a:noFill/>
                          </a:ln>
                          <a:solidFill>
                            <a:srgbClr val="FFFF00"/>
                          </a:solidFill>
                          <a:effectLst>
                            <a:outerShdw blurRad="38100" dist="38100" dir="2700000" algn="tl">
                              <a:srgbClr val="000000">
                                <a:alpha val="43137"/>
                              </a:srgbClr>
                            </a:outerShdw>
                          </a:effectLst>
                          <a:latin typeface="Arial" charset="0"/>
                          <a:ea typeface="Times New Roman" pitchFamily="18" charset="0"/>
                          <a:cs typeface="Tahoma" pitchFamily="34" charset="0"/>
                        </a:rPr>
                        <a:t>PSNEXT</a:t>
                      </a:r>
                      <a:r>
                        <a:rPr kumimoji="0" lang="en-US" sz="3600" b="1" i="1" u="none" strike="noStrike" kern="1200" cap="none" normalizeH="0" baseline="0" dirty="0">
                          <a:ln>
                            <a:noFill/>
                          </a:ln>
                          <a:solidFill>
                            <a:schemeClr val="tx1"/>
                          </a:solidFill>
                          <a:effectLst>
                            <a:outerShdw blurRad="38100" dist="38100" dir="2700000" algn="tl">
                              <a:srgbClr val="000000">
                                <a:alpha val="43137"/>
                              </a:srgbClr>
                            </a:outerShdw>
                          </a:effectLst>
                          <a:latin typeface="Arial" charset="0"/>
                          <a:ea typeface="Times New Roman" pitchFamily="18" charset="0"/>
                          <a:cs typeface="Tahoma" pitchFamily="34" charset="0"/>
                        </a:rPr>
                        <a:t>:</a:t>
                      </a:r>
                      <a:r>
                        <a:rPr kumimoji="0" lang="en-US" sz="3200" b="1" i="0" u="none" strike="noStrike" cap="none" normalizeH="0" baseline="0" dirty="0">
                          <a:ln>
                            <a:noFill/>
                          </a:ln>
                          <a:solidFill>
                            <a:schemeClr val="tx1"/>
                          </a:solidFill>
                          <a:effectLst/>
                          <a:latin typeface="Arial" charset="0"/>
                          <a:ea typeface="Times New Roman" pitchFamily="18" charset="0"/>
                          <a:cs typeface="Tahoma" pitchFamily="34" charset="0"/>
                        </a:rPr>
                        <a:t> </a:t>
                      </a:r>
                      <a:r>
                        <a:rPr kumimoji="0" lang="en-US" sz="2800" b="1" i="0" u="none" strike="noStrike" cap="none" normalizeH="0" baseline="0" dirty="0">
                          <a:ln>
                            <a:noFill/>
                          </a:ln>
                          <a:solidFill>
                            <a:schemeClr val="tx1"/>
                          </a:solidFill>
                          <a:effectLst/>
                          <a:latin typeface="Arial" charset="0"/>
                          <a:ea typeface="Times New Roman" pitchFamily="18" charset="0"/>
                          <a:cs typeface="Tahoma" pitchFamily="34" charset="0"/>
                        </a:rPr>
                        <a:t>Powersum: Near End Cross Talk:</a:t>
                      </a:r>
                      <a:r>
                        <a:rPr kumimoji="0" lang="en-US" sz="2400" b="1" i="0" u="none" strike="noStrike" cap="none" normalizeH="0" baseline="0" dirty="0">
                          <a:ln>
                            <a:noFill/>
                          </a:ln>
                          <a:solidFill>
                            <a:schemeClr val="tx1"/>
                          </a:solidFill>
                          <a:effectLst/>
                          <a:latin typeface="Arial" charset="0"/>
                          <a:ea typeface="Times New Roman" pitchFamily="18" charset="0"/>
                          <a:cs typeface="Tahoma" pitchFamily="34" charset="0"/>
                        </a:rPr>
                        <a:t> </a:t>
                      </a:r>
                      <a:endParaRPr kumimoji="0" lang="es-ES_tradnl" sz="2400" b="1" i="0" u="none" strike="noStrike" cap="none" normalizeH="0" baseline="0" dirty="0">
                        <a:ln>
                          <a:noFill/>
                        </a:ln>
                        <a:solidFill>
                          <a:schemeClr val="tx1"/>
                        </a:solidFill>
                        <a:effectLst/>
                        <a:latin typeface="Arial" charset="0"/>
                        <a:ea typeface="Times New Roman" pitchFamily="18" charset="0"/>
                        <a:cs typeface="Tahoma" pitchFamily="34" charset="0"/>
                      </a:endParaRPr>
                    </a:p>
                    <a:p>
                      <a:pPr marL="1657350" marR="0" lvl="3" indent="-285750" algn="l" defTabSz="914400" rtl="0" eaLnBrk="0" fontAlgn="base" latinLnBrk="0" hangingPunct="0">
                        <a:lnSpc>
                          <a:spcPct val="90000"/>
                        </a:lnSpc>
                        <a:spcBef>
                          <a:spcPct val="20000"/>
                        </a:spcBef>
                        <a:spcAft>
                          <a:spcPct val="0"/>
                        </a:spcAft>
                        <a:buClrTx/>
                        <a:buSzTx/>
                        <a:buFont typeface="Wingdings" panose="05000000000000000000" pitchFamily="2" charset="2"/>
                        <a:buChar char="v"/>
                        <a:tabLst/>
                      </a:pPr>
                      <a:r>
                        <a:rPr kumimoji="0" lang="es-AR" sz="1800" b="1" i="0" u="none" strike="noStrike" cap="none" normalizeH="0" baseline="0" dirty="0">
                          <a:ln>
                            <a:noFill/>
                          </a:ln>
                          <a:solidFill>
                            <a:srgbClr val="FFFF00"/>
                          </a:solidFill>
                          <a:effectLst/>
                          <a:latin typeface="Arial" charset="0"/>
                          <a:ea typeface="Times New Roman" pitchFamily="18" charset="0"/>
                          <a:cs typeface="Tahoma" pitchFamily="34" charset="0"/>
                        </a:rPr>
                        <a:t>Suma de diafonía con el resto de los pares</a:t>
                      </a:r>
                      <a:endParaRPr kumimoji="0" lang="es-ES_tradnl" sz="1800" b="1" i="0" u="none" strike="noStrike" cap="none" normalizeH="0" baseline="0" dirty="0">
                        <a:ln>
                          <a:noFill/>
                        </a:ln>
                        <a:solidFill>
                          <a:srgbClr val="FFFF00"/>
                        </a:solidFill>
                        <a:effectLst/>
                        <a:latin typeface="Arial" charset="0"/>
                        <a:ea typeface="Times New Roman" pitchFamily="18" charset="0"/>
                        <a:cs typeface="Tahoma" pitchFamily="34" charset="0"/>
                      </a:endParaRPr>
                    </a:p>
                    <a:p>
                      <a:pPr marL="571500" marR="0" lvl="0" indent="-571500" algn="l" defTabSz="914400" rtl="0" eaLnBrk="0" fontAlgn="base" latinLnBrk="0" hangingPunct="0">
                        <a:lnSpc>
                          <a:spcPct val="90000"/>
                        </a:lnSpc>
                        <a:spcBef>
                          <a:spcPct val="20000"/>
                        </a:spcBef>
                        <a:spcAft>
                          <a:spcPct val="0"/>
                        </a:spcAft>
                        <a:buClrTx/>
                        <a:buSzTx/>
                        <a:buFont typeface="Wingdings" panose="05000000000000000000" pitchFamily="2" charset="2"/>
                        <a:buChar char="v"/>
                        <a:tabLst/>
                      </a:pPr>
                      <a:r>
                        <a:rPr kumimoji="0" lang="en-US" sz="3600" b="1" i="1" u="none" strike="noStrike" kern="1200" cap="none" normalizeH="0" baseline="0" dirty="0">
                          <a:ln>
                            <a:noFill/>
                          </a:ln>
                          <a:solidFill>
                            <a:srgbClr val="FFFF00"/>
                          </a:solidFill>
                          <a:effectLst>
                            <a:outerShdw blurRad="38100" dist="38100" dir="2700000" algn="tl">
                              <a:srgbClr val="000000">
                                <a:alpha val="43137"/>
                              </a:srgbClr>
                            </a:outerShdw>
                          </a:effectLst>
                          <a:latin typeface="Arial" charset="0"/>
                          <a:ea typeface="Times New Roman" pitchFamily="18" charset="0"/>
                          <a:cs typeface="Tahoma" pitchFamily="34" charset="0"/>
                        </a:rPr>
                        <a:t>ELFEXT:</a:t>
                      </a:r>
                      <a:r>
                        <a:rPr kumimoji="0" lang="en-US" sz="3200" b="1" i="0" u="none" strike="noStrike" cap="none" normalizeH="0" baseline="0" dirty="0">
                          <a:ln>
                            <a:noFill/>
                          </a:ln>
                          <a:solidFill>
                            <a:schemeClr val="accent1"/>
                          </a:solidFill>
                          <a:effectLst/>
                          <a:latin typeface="Arial" charset="0"/>
                          <a:ea typeface="Times New Roman" pitchFamily="18" charset="0"/>
                          <a:cs typeface="Tahoma" pitchFamily="34" charset="0"/>
                        </a:rPr>
                        <a:t> </a:t>
                      </a:r>
                      <a:r>
                        <a:rPr kumimoji="0" lang="en-US" sz="3200" b="1" i="0" u="none" strike="noStrike" cap="none" normalizeH="0" baseline="0" dirty="0">
                          <a:ln>
                            <a:noFill/>
                          </a:ln>
                          <a:solidFill>
                            <a:schemeClr val="tx1"/>
                          </a:solidFill>
                          <a:effectLst/>
                          <a:latin typeface="Arial" charset="0"/>
                          <a:ea typeface="Times New Roman" pitchFamily="18" charset="0"/>
                          <a:cs typeface="Tahoma" pitchFamily="34" charset="0"/>
                        </a:rPr>
                        <a:t>Equal Level Far End Cross Talk:</a:t>
                      </a:r>
                      <a:endParaRPr kumimoji="0" lang="es-ES_tradnl" sz="3200" b="1" i="0" u="none" strike="noStrike" cap="none" normalizeH="0" baseline="0" dirty="0">
                        <a:ln>
                          <a:noFill/>
                        </a:ln>
                        <a:solidFill>
                          <a:schemeClr val="tx1"/>
                        </a:solidFill>
                        <a:effectLst/>
                        <a:latin typeface="Arial" charset="0"/>
                        <a:ea typeface="Times New Roman" pitchFamily="18" charset="0"/>
                        <a:cs typeface="Tahoma" pitchFamily="34" charset="0"/>
                      </a:endParaRPr>
                    </a:p>
                    <a:p>
                      <a:pPr marL="1657350" marR="0" lvl="3" indent="-285750" algn="l" defTabSz="914400" rtl="0" eaLnBrk="0" fontAlgn="base" latinLnBrk="0" hangingPunct="0">
                        <a:lnSpc>
                          <a:spcPct val="90000"/>
                        </a:lnSpc>
                        <a:spcBef>
                          <a:spcPct val="20000"/>
                        </a:spcBef>
                        <a:spcAft>
                          <a:spcPct val="0"/>
                        </a:spcAft>
                        <a:buClrTx/>
                        <a:buSzTx/>
                        <a:buFont typeface="Wingdings" panose="05000000000000000000" pitchFamily="2" charset="2"/>
                        <a:buChar char="v"/>
                        <a:tabLst/>
                      </a:pPr>
                      <a:r>
                        <a:rPr kumimoji="0" lang="es-AR" sz="1800" b="1" i="0" u="none" strike="noStrike" cap="none" normalizeH="0" baseline="0" dirty="0">
                          <a:ln>
                            <a:noFill/>
                          </a:ln>
                          <a:solidFill>
                            <a:srgbClr val="FFFF00"/>
                          </a:solidFill>
                          <a:effectLst/>
                          <a:latin typeface="Arial" charset="0"/>
                          <a:ea typeface="Times New Roman" pitchFamily="18" charset="0"/>
                          <a:cs typeface="Tahoma" pitchFamily="34" charset="0"/>
                        </a:rPr>
                        <a:t>Diafonía con pares más lejanos</a:t>
                      </a:r>
                      <a:endParaRPr kumimoji="0" lang="es-ES_tradnl" sz="1800" b="1" i="0" u="none" strike="noStrike" cap="none" normalizeH="0" baseline="0" dirty="0">
                        <a:ln>
                          <a:noFill/>
                        </a:ln>
                        <a:solidFill>
                          <a:srgbClr val="FFFF00"/>
                        </a:solidFill>
                        <a:effectLst/>
                        <a:latin typeface="Arial" charset="0"/>
                        <a:ea typeface="Times New Roman" pitchFamily="18" charset="0"/>
                        <a:cs typeface="Tahoma" pitchFamily="34" charset="0"/>
                      </a:endParaRPr>
                    </a:p>
                    <a:p>
                      <a:pPr marL="571500" marR="0" lvl="0" indent="-571500" algn="l" defTabSz="914400" rtl="0" eaLnBrk="0" fontAlgn="base" latinLnBrk="0" hangingPunct="0">
                        <a:lnSpc>
                          <a:spcPct val="90000"/>
                        </a:lnSpc>
                        <a:spcBef>
                          <a:spcPct val="20000"/>
                        </a:spcBef>
                        <a:spcAft>
                          <a:spcPct val="0"/>
                        </a:spcAft>
                        <a:buClrTx/>
                        <a:buSzTx/>
                        <a:buFont typeface="Wingdings" panose="05000000000000000000" pitchFamily="2" charset="2"/>
                        <a:buChar char="v"/>
                        <a:tabLst/>
                      </a:pPr>
                      <a:r>
                        <a:rPr kumimoji="0" lang="es-AR" sz="3600" b="1" i="1" u="none" strike="noStrike" kern="1200" cap="none" normalizeH="0" baseline="0" dirty="0">
                          <a:ln>
                            <a:noFill/>
                          </a:ln>
                          <a:solidFill>
                            <a:srgbClr val="FFFF00"/>
                          </a:solidFill>
                          <a:effectLst>
                            <a:outerShdw blurRad="38100" dist="38100" dir="2700000" algn="tl">
                              <a:srgbClr val="000000">
                                <a:alpha val="43137"/>
                              </a:srgbClr>
                            </a:outerShdw>
                          </a:effectLst>
                          <a:latin typeface="Arial" charset="0"/>
                          <a:ea typeface="Times New Roman" pitchFamily="18" charset="0"/>
                          <a:cs typeface="Tahoma" pitchFamily="34" charset="0"/>
                        </a:rPr>
                        <a:t>PSELFEXT:</a:t>
                      </a:r>
                      <a:r>
                        <a:rPr kumimoji="0" lang="es-AR" sz="3200" b="1" i="0" u="none" strike="noStrike" cap="none" normalizeH="0" baseline="0" dirty="0">
                          <a:ln>
                            <a:noFill/>
                          </a:ln>
                          <a:solidFill>
                            <a:schemeClr val="accent1"/>
                          </a:solidFill>
                          <a:effectLst/>
                          <a:latin typeface="Arial" charset="0"/>
                          <a:ea typeface="Times New Roman" pitchFamily="18" charset="0"/>
                          <a:cs typeface="Tahoma" pitchFamily="34" charset="0"/>
                        </a:rPr>
                        <a:t> </a:t>
                      </a:r>
                      <a:r>
                        <a:rPr kumimoji="0" lang="es-AR" sz="3200" b="1" i="0" u="none" strike="noStrike" cap="none" normalizeH="0" baseline="0" dirty="0">
                          <a:ln>
                            <a:noFill/>
                          </a:ln>
                          <a:solidFill>
                            <a:schemeClr val="tx1"/>
                          </a:solidFill>
                          <a:effectLst/>
                          <a:latin typeface="Arial" charset="0"/>
                          <a:ea typeface="Times New Roman" pitchFamily="18" charset="0"/>
                          <a:cs typeface="Tahoma" pitchFamily="34" charset="0"/>
                        </a:rPr>
                        <a:t>Power Sum ELFEXT:</a:t>
                      </a:r>
                      <a:endParaRPr kumimoji="0" lang="es-ES_tradnl" sz="3200" b="1" i="0" u="none" strike="noStrike" cap="none" normalizeH="0" baseline="0" dirty="0">
                        <a:ln>
                          <a:noFill/>
                        </a:ln>
                        <a:solidFill>
                          <a:schemeClr val="tx1"/>
                        </a:solidFill>
                        <a:effectLst/>
                        <a:latin typeface="Arial" charset="0"/>
                        <a:ea typeface="Times New Roman" pitchFamily="18" charset="0"/>
                        <a:cs typeface="Tahoma" pitchFamily="34" charset="0"/>
                      </a:endParaRPr>
                    </a:p>
                    <a:p>
                      <a:pPr marL="1657350" marR="0" lvl="3" indent="-285750" algn="l" defTabSz="914400" rtl="0" eaLnBrk="0" fontAlgn="base" latinLnBrk="0" hangingPunct="0">
                        <a:lnSpc>
                          <a:spcPct val="90000"/>
                        </a:lnSpc>
                        <a:spcBef>
                          <a:spcPct val="20000"/>
                        </a:spcBef>
                        <a:spcAft>
                          <a:spcPct val="0"/>
                        </a:spcAft>
                        <a:buClrTx/>
                        <a:buSzTx/>
                        <a:buFont typeface="Wingdings" panose="05000000000000000000" pitchFamily="2" charset="2"/>
                        <a:buChar char="v"/>
                        <a:tabLst/>
                      </a:pPr>
                      <a:r>
                        <a:rPr kumimoji="0" lang="es-AR" sz="1800" b="1" i="0" u="none" strike="noStrike" cap="none" normalizeH="0" baseline="0" dirty="0">
                          <a:ln>
                            <a:noFill/>
                          </a:ln>
                          <a:solidFill>
                            <a:srgbClr val="FFFF00"/>
                          </a:solidFill>
                          <a:effectLst/>
                          <a:latin typeface="Arial" charset="0"/>
                          <a:ea typeface="Times New Roman" pitchFamily="18" charset="0"/>
                          <a:cs typeface="Tahoma" pitchFamily="34" charset="0"/>
                        </a:rPr>
                        <a:t>Suma de diafonía con el resto de los pares lejanos</a:t>
                      </a:r>
                      <a:endParaRPr kumimoji="0" lang="es-ES_tradnl" sz="1800" b="1" i="0" u="none" strike="noStrike" cap="none" normalizeH="0" baseline="0" dirty="0">
                        <a:ln>
                          <a:noFill/>
                        </a:ln>
                        <a:solidFill>
                          <a:srgbClr val="FFFF00"/>
                        </a:solidFill>
                        <a:effectLst/>
                        <a:latin typeface="Arial" charset="0"/>
                        <a:ea typeface="Times New Roman" pitchFamily="18" charset="0"/>
                        <a:cs typeface="Tahoma" pitchFamily="34" charset="0"/>
                      </a:endParaRPr>
                    </a:p>
                    <a:p>
                      <a:pPr marL="571500" marR="0" lvl="0" indent="-571500" algn="l" defTabSz="914400" rtl="0" eaLnBrk="0" fontAlgn="base" latinLnBrk="0" hangingPunct="0">
                        <a:lnSpc>
                          <a:spcPct val="90000"/>
                        </a:lnSpc>
                        <a:spcBef>
                          <a:spcPct val="20000"/>
                        </a:spcBef>
                        <a:spcAft>
                          <a:spcPct val="0"/>
                        </a:spcAft>
                        <a:buClrTx/>
                        <a:buSzTx/>
                        <a:buFont typeface="Wingdings" panose="05000000000000000000" pitchFamily="2" charset="2"/>
                        <a:buChar char="v"/>
                        <a:tabLst/>
                      </a:pPr>
                      <a:r>
                        <a:rPr kumimoji="0" lang="es-AR" sz="3600" b="1" i="1" u="none" strike="noStrike" kern="1200" cap="none" normalizeH="0" baseline="0" dirty="0">
                          <a:ln>
                            <a:noFill/>
                          </a:ln>
                          <a:solidFill>
                            <a:srgbClr val="FFFF00"/>
                          </a:solidFill>
                          <a:effectLst>
                            <a:outerShdw blurRad="38100" dist="38100" dir="2700000" algn="tl">
                              <a:srgbClr val="000000">
                                <a:alpha val="43137"/>
                              </a:srgbClr>
                            </a:outerShdw>
                          </a:effectLst>
                          <a:latin typeface="Arial" charset="0"/>
                          <a:ea typeface="Times New Roman" pitchFamily="18" charset="0"/>
                          <a:cs typeface="Tahoma" pitchFamily="34" charset="0"/>
                        </a:rPr>
                        <a:t>DELAY SKEW:</a:t>
                      </a:r>
                      <a:r>
                        <a:rPr kumimoji="0" lang="es-AR" sz="3200" b="1" i="0" u="none" strike="noStrike" cap="none" normalizeH="0" baseline="0" dirty="0">
                          <a:ln>
                            <a:noFill/>
                          </a:ln>
                          <a:solidFill>
                            <a:schemeClr val="accent1"/>
                          </a:solidFill>
                          <a:effectLst/>
                          <a:latin typeface="Arial" charset="0"/>
                          <a:ea typeface="Times New Roman" pitchFamily="18" charset="0"/>
                          <a:cs typeface="Tahoma" pitchFamily="34" charset="0"/>
                        </a:rPr>
                        <a:t> </a:t>
                      </a:r>
                      <a:endParaRPr kumimoji="0" lang="es-ES_tradnl" sz="3200" b="1" i="0" u="none" strike="noStrike" cap="none" normalizeH="0" baseline="0" dirty="0">
                        <a:ln>
                          <a:noFill/>
                        </a:ln>
                        <a:solidFill>
                          <a:schemeClr val="accent1"/>
                        </a:solidFill>
                        <a:effectLst/>
                        <a:latin typeface="Arial" charset="0"/>
                        <a:ea typeface="Times New Roman" pitchFamily="18" charset="0"/>
                        <a:cs typeface="Tahoma" pitchFamily="34" charset="0"/>
                      </a:endParaRPr>
                    </a:p>
                    <a:p>
                      <a:pPr marL="1600200" marR="0" lvl="3" indent="-228600" algn="l" defTabSz="914400" rtl="0" eaLnBrk="0" fontAlgn="base" latinLnBrk="0" hangingPunct="0">
                        <a:lnSpc>
                          <a:spcPct val="90000"/>
                        </a:lnSpc>
                        <a:spcBef>
                          <a:spcPct val="20000"/>
                        </a:spcBef>
                        <a:spcAft>
                          <a:spcPct val="0"/>
                        </a:spcAft>
                        <a:buClrTx/>
                        <a:buSzTx/>
                        <a:buFontTx/>
                        <a:buChar char="–"/>
                        <a:tabLst/>
                      </a:pPr>
                      <a:r>
                        <a:rPr kumimoji="0" lang="es-AR" sz="1800" b="1" i="0" u="none" strike="noStrike" cap="none" normalizeH="0" baseline="0" dirty="0">
                          <a:ln>
                            <a:noFill/>
                          </a:ln>
                          <a:solidFill>
                            <a:srgbClr val="FFFF00"/>
                          </a:solidFill>
                          <a:effectLst/>
                          <a:latin typeface="Arial" charset="0"/>
                          <a:ea typeface="Times New Roman" pitchFamily="18" charset="0"/>
                          <a:cs typeface="Tahoma" pitchFamily="34" charset="0"/>
                        </a:rPr>
                        <a:t>Diferencia de retardo entre los pares rápidos y lentos </a:t>
                      </a:r>
                    </a:p>
                  </a:txBody>
                  <a:tcPr anchor="ctr" horzOverflow="overflow">
                    <a:lnL w="25400" cap="flat" cmpd="sng" algn="ctr">
                      <a:solidFill>
                        <a:srgbClr val="DCDCDC"/>
                      </a:solidFill>
                      <a:prstDash val="solid"/>
                      <a:round/>
                      <a:headEnd type="none" w="med" len="med"/>
                      <a:tailEnd type="none" w="med" len="med"/>
                    </a:lnL>
                    <a:lnR w="25400" cap="flat" cmpd="sng" algn="ctr">
                      <a:solidFill>
                        <a:srgbClr val="DCDCDC"/>
                      </a:solidFill>
                      <a:prstDash val="solid"/>
                      <a:round/>
                      <a:headEnd type="none" w="med" len="med"/>
                      <a:tailEnd type="none" w="med" len="med"/>
                    </a:lnR>
                    <a:lnT w="25400" cap="flat" cmpd="sng" algn="ctr">
                      <a:solidFill>
                        <a:srgbClr val="DCDCDC"/>
                      </a:solidFill>
                      <a:prstDash val="solid"/>
                      <a:round/>
                      <a:headEnd type="none" w="med" len="med"/>
                      <a:tailEnd type="none" w="med" len="med"/>
                    </a:lnT>
                    <a:lnB w="25400" cap="flat" cmpd="sng" algn="ctr">
                      <a:solidFill>
                        <a:srgbClr val="DCDCDC"/>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bl>
          </a:graphicData>
        </a:graphic>
      </p:graphicFrame>
      <p:pic>
        <p:nvPicPr>
          <p:cNvPr id="19865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38965" y="188640"/>
            <a:ext cx="998215" cy="8492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29730"/>
                                        </p:tgtEl>
                                        <p:attrNameLst>
                                          <p:attrName>style.visibility</p:attrName>
                                        </p:attrNameLst>
                                      </p:cBhvr>
                                      <p:to>
                                        <p:strVal val="visible"/>
                                      </p:to>
                                    </p:set>
                                    <p:animEffect transition="in" filter="fade">
                                      <p:cBhvr>
                                        <p:cTn id="7" dur="1000"/>
                                        <p:tgtEl>
                                          <p:spTgt spid="329730"/>
                                        </p:tgtEl>
                                      </p:cBhvr>
                                    </p:animEffect>
                                    <p:anim calcmode="lin" valueType="num">
                                      <p:cBhvr>
                                        <p:cTn id="8" dur="1000" fill="hold"/>
                                        <p:tgtEl>
                                          <p:spTgt spid="329730"/>
                                        </p:tgtEl>
                                        <p:attrNameLst>
                                          <p:attrName>ppt_x</p:attrName>
                                        </p:attrNameLst>
                                      </p:cBhvr>
                                      <p:tavLst>
                                        <p:tav tm="0">
                                          <p:val>
                                            <p:strVal val="#ppt_x"/>
                                          </p:val>
                                        </p:tav>
                                        <p:tav tm="100000">
                                          <p:val>
                                            <p:strVal val="#ppt_x"/>
                                          </p:val>
                                        </p:tav>
                                      </p:tavLst>
                                    </p:anim>
                                    <p:anim calcmode="lin" valueType="num">
                                      <p:cBhvr>
                                        <p:cTn id="9" dur="1000" fill="hold"/>
                                        <p:tgtEl>
                                          <p:spTgt spid="32973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6" presetClass="entr" presetSubtype="0" fill="hold" nodeType="clickEffect">
                                  <p:stCondLst>
                                    <p:cond delay="0"/>
                                  </p:stCondLst>
                                  <p:childTnLst>
                                    <p:set>
                                      <p:cBhvr>
                                        <p:cTn id="13" dur="1" fill="hold">
                                          <p:stCondLst>
                                            <p:cond delay="0"/>
                                          </p:stCondLst>
                                        </p:cTn>
                                        <p:tgtEl>
                                          <p:spTgt spid="329766"/>
                                        </p:tgtEl>
                                        <p:attrNameLst>
                                          <p:attrName>style.visibility</p:attrName>
                                        </p:attrNameLst>
                                      </p:cBhvr>
                                      <p:to>
                                        <p:strVal val="visible"/>
                                      </p:to>
                                    </p:set>
                                    <p:animEffect transition="in" filter="wipe(down)">
                                      <p:cBhvr>
                                        <p:cTn id="14" dur="580">
                                          <p:stCondLst>
                                            <p:cond delay="0"/>
                                          </p:stCondLst>
                                        </p:cTn>
                                        <p:tgtEl>
                                          <p:spTgt spid="329766"/>
                                        </p:tgtEl>
                                      </p:cBhvr>
                                    </p:animEffect>
                                    <p:anim calcmode="lin" valueType="num">
                                      <p:cBhvr>
                                        <p:cTn id="15" dur="1822" tmFilter="0,0; 0.14,0.36; 0.43,0.73; 0.71,0.91; 1.0,1.0">
                                          <p:stCondLst>
                                            <p:cond delay="0"/>
                                          </p:stCondLst>
                                        </p:cTn>
                                        <p:tgtEl>
                                          <p:spTgt spid="329766"/>
                                        </p:tgtEl>
                                        <p:attrNameLst>
                                          <p:attrName>ppt_x</p:attrName>
                                        </p:attrNameLst>
                                      </p:cBhvr>
                                      <p:tavLst>
                                        <p:tav tm="0">
                                          <p:val>
                                            <p:strVal val="#ppt_x-0.25"/>
                                          </p:val>
                                        </p:tav>
                                        <p:tav tm="100000">
                                          <p:val>
                                            <p:strVal val="#ppt_x"/>
                                          </p:val>
                                        </p:tav>
                                      </p:tavLst>
                                    </p:anim>
                                    <p:anim calcmode="lin" valueType="num">
                                      <p:cBhvr>
                                        <p:cTn id="16" dur="664" tmFilter="0.0,0.0; 0.25,0.07; 0.50,0.2; 0.75,0.467; 1.0,1.0">
                                          <p:stCondLst>
                                            <p:cond delay="0"/>
                                          </p:stCondLst>
                                        </p:cTn>
                                        <p:tgtEl>
                                          <p:spTgt spid="329766"/>
                                        </p:tgtEl>
                                        <p:attrNameLst>
                                          <p:attrName>ppt_y</p:attrName>
                                        </p:attrNameLst>
                                      </p:cBhvr>
                                      <p:tavLst>
                                        <p:tav tm="0" fmla="#ppt_y-sin(pi*$)/3">
                                          <p:val>
                                            <p:fltVal val="0.5"/>
                                          </p:val>
                                        </p:tav>
                                        <p:tav tm="100000">
                                          <p:val>
                                            <p:fltVal val="1"/>
                                          </p:val>
                                        </p:tav>
                                      </p:tavLst>
                                    </p:anim>
                                    <p:anim calcmode="lin" valueType="num">
                                      <p:cBhvr>
                                        <p:cTn id="17" dur="664" tmFilter="0, 0; 0.125,0.2665; 0.25,0.4; 0.375,0.465; 0.5,0.5;  0.625,0.535; 0.75,0.6; 0.875,0.7335; 1,1">
                                          <p:stCondLst>
                                            <p:cond delay="664"/>
                                          </p:stCondLst>
                                        </p:cTn>
                                        <p:tgtEl>
                                          <p:spTgt spid="329766"/>
                                        </p:tgtEl>
                                        <p:attrNameLst>
                                          <p:attrName>ppt_y</p:attrName>
                                        </p:attrNameLst>
                                      </p:cBhvr>
                                      <p:tavLst>
                                        <p:tav tm="0" fmla="#ppt_y-sin(pi*$)/9">
                                          <p:val>
                                            <p:fltVal val="0"/>
                                          </p:val>
                                        </p:tav>
                                        <p:tav tm="100000">
                                          <p:val>
                                            <p:fltVal val="1"/>
                                          </p:val>
                                        </p:tav>
                                      </p:tavLst>
                                    </p:anim>
                                    <p:anim calcmode="lin" valueType="num">
                                      <p:cBhvr>
                                        <p:cTn id="18" dur="332" tmFilter="0, 0; 0.125,0.2665; 0.25,0.4; 0.375,0.465; 0.5,0.5;  0.625,0.535; 0.75,0.6; 0.875,0.7335; 1,1">
                                          <p:stCondLst>
                                            <p:cond delay="1324"/>
                                          </p:stCondLst>
                                        </p:cTn>
                                        <p:tgtEl>
                                          <p:spTgt spid="329766"/>
                                        </p:tgtEl>
                                        <p:attrNameLst>
                                          <p:attrName>ppt_y</p:attrName>
                                        </p:attrNameLst>
                                      </p:cBhvr>
                                      <p:tavLst>
                                        <p:tav tm="0" fmla="#ppt_y-sin(pi*$)/27">
                                          <p:val>
                                            <p:fltVal val="0"/>
                                          </p:val>
                                        </p:tav>
                                        <p:tav tm="100000">
                                          <p:val>
                                            <p:fltVal val="1"/>
                                          </p:val>
                                        </p:tav>
                                      </p:tavLst>
                                    </p:anim>
                                    <p:anim calcmode="lin" valueType="num">
                                      <p:cBhvr>
                                        <p:cTn id="19" dur="164" tmFilter="0, 0; 0.125,0.2665; 0.25,0.4; 0.375,0.465; 0.5,0.5;  0.625,0.535; 0.75,0.6; 0.875,0.7335; 1,1">
                                          <p:stCondLst>
                                            <p:cond delay="1656"/>
                                          </p:stCondLst>
                                        </p:cTn>
                                        <p:tgtEl>
                                          <p:spTgt spid="329766"/>
                                        </p:tgtEl>
                                        <p:attrNameLst>
                                          <p:attrName>ppt_y</p:attrName>
                                        </p:attrNameLst>
                                      </p:cBhvr>
                                      <p:tavLst>
                                        <p:tav tm="0" fmla="#ppt_y-sin(pi*$)/81">
                                          <p:val>
                                            <p:fltVal val="0"/>
                                          </p:val>
                                        </p:tav>
                                        <p:tav tm="100000">
                                          <p:val>
                                            <p:fltVal val="1"/>
                                          </p:val>
                                        </p:tav>
                                      </p:tavLst>
                                    </p:anim>
                                    <p:animScale>
                                      <p:cBhvr>
                                        <p:cTn id="20" dur="26">
                                          <p:stCondLst>
                                            <p:cond delay="650"/>
                                          </p:stCondLst>
                                        </p:cTn>
                                        <p:tgtEl>
                                          <p:spTgt spid="329766"/>
                                        </p:tgtEl>
                                      </p:cBhvr>
                                      <p:to x="100000" y="60000"/>
                                    </p:animScale>
                                    <p:animScale>
                                      <p:cBhvr>
                                        <p:cTn id="21" dur="166" decel="50000">
                                          <p:stCondLst>
                                            <p:cond delay="676"/>
                                          </p:stCondLst>
                                        </p:cTn>
                                        <p:tgtEl>
                                          <p:spTgt spid="329766"/>
                                        </p:tgtEl>
                                      </p:cBhvr>
                                      <p:to x="100000" y="100000"/>
                                    </p:animScale>
                                    <p:animScale>
                                      <p:cBhvr>
                                        <p:cTn id="22" dur="26">
                                          <p:stCondLst>
                                            <p:cond delay="1312"/>
                                          </p:stCondLst>
                                        </p:cTn>
                                        <p:tgtEl>
                                          <p:spTgt spid="329766"/>
                                        </p:tgtEl>
                                      </p:cBhvr>
                                      <p:to x="100000" y="80000"/>
                                    </p:animScale>
                                    <p:animScale>
                                      <p:cBhvr>
                                        <p:cTn id="23" dur="166" decel="50000">
                                          <p:stCondLst>
                                            <p:cond delay="1338"/>
                                          </p:stCondLst>
                                        </p:cTn>
                                        <p:tgtEl>
                                          <p:spTgt spid="329766"/>
                                        </p:tgtEl>
                                      </p:cBhvr>
                                      <p:to x="100000" y="100000"/>
                                    </p:animScale>
                                    <p:animScale>
                                      <p:cBhvr>
                                        <p:cTn id="24" dur="26">
                                          <p:stCondLst>
                                            <p:cond delay="1642"/>
                                          </p:stCondLst>
                                        </p:cTn>
                                        <p:tgtEl>
                                          <p:spTgt spid="329766"/>
                                        </p:tgtEl>
                                      </p:cBhvr>
                                      <p:to x="100000" y="90000"/>
                                    </p:animScale>
                                    <p:animScale>
                                      <p:cBhvr>
                                        <p:cTn id="25" dur="166" decel="50000">
                                          <p:stCondLst>
                                            <p:cond delay="1668"/>
                                          </p:stCondLst>
                                        </p:cTn>
                                        <p:tgtEl>
                                          <p:spTgt spid="329766"/>
                                        </p:tgtEl>
                                      </p:cBhvr>
                                      <p:to x="100000" y="100000"/>
                                    </p:animScale>
                                    <p:animScale>
                                      <p:cBhvr>
                                        <p:cTn id="26" dur="26">
                                          <p:stCondLst>
                                            <p:cond delay="1808"/>
                                          </p:stCondLst>
                                        </p:cTn>
                                        <p:tgtEl>
                                          <p:spTgt spid="329766"/>
                                        </p:tgtEl>
                                      </p:cBhvr>
                                      <p:to x="100000" y="95000"/>
                                    </p:animScale>
                                    <p:animScale>
                                      <p:cBhvr>
                                        <p:cTn id="27" dur="166" decel="50000">
                                          <p:stCondLst>
                                            <p:cond delay="1834"/>
                                          </p:stCondLst>
                                        </p:cTn>
                                        <p:tgtEl>
                                          <p:spTgt spid="329766"/>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9730"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2"/>
          <p:cNvSpPr>
            <a:spLocks noGrp="1" noChangeArrowheads="1"/>
          </p:cNvSpPr>
          <p:nvPr>
            <p:ph type="title"/>
          </p:nvPr>
        </p:nvSpPr>
        <p:spPr>
          <a:xfrm>
            <a:off x="250825" y="0"/>
            <a:ext cx="8893175" cy="1066800"/>
          </a:xfrm>
          <a:solidFill>
            <a:srgbClr val="003366"/>
          </a:solidFill>
          <a:ln cap="flat" algn="ctr">
            <a:solidFill>
              <a:schemeClr val="tx1"/>
            </a:solidFill>
          </a:ln>
        </p:spPr>
        <p:txBody>
          <a:bodyPr/>
          <a:lstStyle/>
          <a:p>
            <a:pPr>
              <a:defRPr/>
            </a:pPr>
            <a:r>
              <a:rPr lang="es-ES_tradnl" sz="3600" b="1" i="1">
                <a:effectLst>
                  <a:outerShdw blurRad="38100" dist="38100" dir="2700000" algn="tl">
                    <a:srgbClr val="000000"/>
                  </a:outerShdw>
                </a:effectLst>
                <a:latin typeface="Arial" charset="0"/>
              </a:rPr>
              <a:t>CABLEADO VERTICAL </a:t>
            </a:r>
            <a:br>
              <a:rPr lang="es-ES_tradnl" sz="3600" b="1" i="1">
                <a:effectLst>
                  <a:outerShdw blurRad="38100" dist="38100" dir="2700000" algn="tl">
                    <a:srgbClr val="000000"/>
                  </a:outerShdw>
                </a:effectLst>
                <a:latin typeface="Arial" charset="0"/>
              </a:rPr>
            </a:br>
            <a:r>
              <a:rPr lang="es-ES_tradnl" sz="3600" b="1" i="1">
                <a:effectLst>
                  <a:outerShdw blurRad="38100" dist="38100" dir="2700000" algn="tl">
                    <a:srgbClr val="000000"/>
                  </a:outerShdw>
                </a:effectLst>
                <a:latin typeface="Arial" charset="0"/>
              </a:rPr>
              <a:t>( BACKBONE )</a:t>
            </a:r>
          </a:p>
        </p:txBody>
      </p:sp>
      <p:graphicFrame>
        <p:nvGraphicFramePr>
          <p:cNvPr id="8194" name="Object 3"/>
          <p:cNvGraphicFramePr>
            <a:graphicFrameLocks noChangeAspect="1"/>
          </p:cNvGraphicFramePr>
          <p:nvPr>
            <p:extLst>
              <p:ext uri="{D42A27DB-BD31-4B8C-83A1-F6EECF244321}">
                <p14:modId xmlns:p14="http://schemas.microsoft.com/office/powerpoint/2010/main" val="3715031861"/>
              </p:ext>
            </p:extLst>
          </p:nvPr>
        </p:nvGraphicFramePr>
        <p:xfrm>
          <a:off x="22225" y="1143000"/>
          <a:ext cx="9121775" cy="5598368"/>
        </p:xfrm>
        <a:graphic>
          <a:graphicData uri="http://schemas.openxmlformats.org/presentationml/2006/ole">
            <mc:AlternateContent xmlns:mc="http://schemas.openxmlformats.org/markup-compatibility/2006">
              <mc:Choice xmlns:v="urn:schemas-microsoft-com:vml" Requires="v">
                <p:oleObj name="Imagen de mapa de bits" r:id="rId3" imgW="5733333" imgH="5942857" progId="PBrush">
                  <p:embed/>
                </p:oleObj>
              </mc:Choice>
              <mc:Fallback>
                <p:oleObj name="Imagen de mapa de bits" r:id="rId3" imgW="5733333" imgH="5942857" progId="PBrush">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225" y="1143000"/>
                        <a:ext cx="9121775" cy="5598368"/>
                      </a:xfrm>
                      <a:prstGeom prst="rect">
                        <a:avLst/>
                      </a:prstGeom>
                      <a:noFill/>
                      <a:ln>
                        <a:noFill/>
                      </a:ln>
                      <a:effectLst/>
                    </p:spPr>
                  </p:pic>
                </p:oleObj>
              </mc:Fallback>
            </mc:AlternateContent>
          </a:graphicData>
        </a:graphic>
      </p:graphicFrame>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2"/>
          <p:cNvSpPr>
            <a:spLocks noGrp="1" noChangeArrowheads="1"/>
          </p:cNvSpPr>
          <p:nvPr>
            <p:ph type="title"/>
          </p:nvPr>
        </p:nvSpPr>
        <p:spPr>
          <a:xfrm>
            <a:off x="685800" y="0"/>
            <a:ext cx="7772400" cy="838200"/>
          </a:xfrm>
          <a:solidFill>
            <a:schemeClr val="bg1">
              <a:lumMod val="40000"/>
              <a:lumOff val="60000"/>
            </a:schemeClr>
          </a:solidFill>
          <a:ln cap="flat" algn="ctr">
            <a:solidFill>
              <a:schemeClr val="bg1">
                <a:lumMod val="50000"/>
              </a:schemeClr>
            </a:solidFill>
          </a:ln>
        </p:spPr>
        <p:txBody>
          <a:bodyPr/>
          <a:lstStyle/>
          <a:p>
            <a:pPr>
              <a:defRPr/>
            </a:pPr>
            <a:r>
              <a:rPr lang="es-ES_tradnl" sz="3600" b="1" i="1" dirty="0">
                <a:solidFill>
                  <a:schemeClr val="tx1"/>
                </a:solidFill>
                <a:effectLst>
                  <a:outerShdw blurRad="38100" dist="38100" dir="2700000" algn="tl">
                    <a:srgbClr val="000000"/>
                  </a:outerShdw>
                </a:effectLst>
                <a:latin typeface="Arial" charset="0"/>
              </a:rPr>
              <a:t>Distancias ( BACKBONE )</a:t>
            </a:r>
          </a:p>
        </p:txBody>
      </p:sp>
      <p:graphicFrame>
        <p:nvGraphicFramePr>
          <p:cNvPr id="9218" name="Object 1024"/>
          <p:cNvGraphicFramePr>
            <a:graphicFrameLocks noChangeAspect="1"/>
          </p:cNvGraphicFramePr>
          <p:nvPr>
            <p:extLst>
              <p:ext uri="{D42A27DB-BD31-4B8C-83A1-F6EECF244321}">
                <p14:modId xmlns:p14="http://schemas.microsoft.com/office/powerpoint/2010/main" val="444687985"/>
              </p:ext>
            </p:extLst>
          </p:nvPr>
        </p:nvGraphicFramePr>
        <p:xfrm>
          <a:off x="179512" y="1124744"/>
          <a:ext cx="7848600" cy="5440363"/>
        </p:xfrm>
        <a:graphic>
          <a:graphicData uri="http://schemas.openxmlformats.org/presentationml/2006/ole">
            <mc:AlternateContent xmlns:mc="http://schemas.openxmlformats.org/markup-compatibility/2006">
              <mc:Choice xmlns:v="urn:schemas-microsoft-com:vml" Requires="v">
                <p:oleObj name="Imagen de mapa de bits" r:id="rId3" imgW="5401429" imgH="3742857" progId="PBrush">
                  <p:embed/>
                </p:oleObj>
              </mc:Choice>
              <mc:Fallback>
                <p:oleObj name="Imagen de mapa de bits" r:id="rId3" imgW="5401429" imgH="3742857" progId="PBrush">
                  <p:embed/>
                  <p:pic>
                    <p:nvPicPr>
                      <p:cNvPr id="0" name="Object 102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9512" y="1124744"/>
                        <a:ext cx="7848600" cy="5440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cmpd="thickThin">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219" name="Object 1025"/>
          <p:cNvGraphicFramePr>
            <a:graphicFrameLocks noChangeAspect="1"/>
          </p:cNvGraphicFramePr>
          <p:nvPr/>
        </p:nvGraphicFramePr>
        <p:xfrm>
          <a:off x="6691313" y="685800"/>
          <a:ext cx="2452687" cy="2819400"/>
        </p:xfrm>
        <a:graphic>
          <a:graphicData uri="http://schemas.openxmlformats.org/presentationml/2006/ole">
            <mc:AlternateContent xmlns:mc="http://schemas.openxmlformats.org/markup-compatibility/2006">
              <mc:Choice xmlns:v="urn:schemas-microsoft-com:vml" Requires="v">
                <p:oleObj name="Imagen de mapa de bits" r:id="rId5" imgW="2200582" imgH="2123810" progId="PBrush">
                  <p:embed/>
                </p:oleObj>
              </mc:Choice>
              <mc:Fallback>
                <p:oleObj name="Imagen de mapa de bits" r:id="rId5" imgW="2200582" imgH="2123810" progId="PBrush">
                  <p:embed/>
                  <p:pic>
                    <p:nvPicPr>
                      <p:cNvPr id="0" name="Object 102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91313" y="685800"/>
                        <a:ext cx="2452687" cy="281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cmpd="thickThin">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2"/>
          <p:cNvSpPr>
            <a:spLocks noGrp="1" noChangeArrowheads="1"/>
          </p:cNvSpPr>
          <p:nvPr>
            <p:ph type="title"/>
          </p:nvPr>
        </p:nvSpPr>
        <p:spPr>
          <a:xfrm>
            <a:off x="0" y="0"/>
            <a:ext cx="9144000" cy="1447800"/>
          </a:xfrm>
          <a:solidFill>
            <a:srgbClr val="003366"/>
          </a:solidFill>
          <a:ln>
            <a:solidFill>
              <a:schemeClr val="tx1"/>
            </a:solidFill>
          </a:ln>
        </p:spPr>
        <p:txBody>
          <a:bodyPr/>
          <a:lstStyle/>
          <a:p>
            <a:pPr>
              <a:defRPr/>
            </a:pPr>
            <a:r>
              <a:rPr lang="es-ES_tradnl" sz="3600" b="1" i="1" dirty="0">
                <a:solidFill>
                  <a:schemeClr val="tx1"/>
                </a:solidFill>
                <a:effectLst>
                  <a:outerShdw blurRad="38100" dist="38100" dir="2700000" algn="tl">
                    <a:srgbClr val="000000"/>
                  </a:outerShdw>
                </a:effectLst>
                <a:latin typeface="Arial" charset="0"/>
              </a:rPr>
              <a:t> Closet de Comunicaciones [ TC ]</a:t>
            </a:r>
          </a:p>
        </p:txBody>
      </p:sp>
      <p:sp>
        <p:nvSpPr>
          <p:cNvPr id="167939" name="Rectangle 3"/>
          <p:cNvSpPr>
            <a:spLocks noGrp="1" noChangeArrowheads="1"/>
          </p:cNvSpPr>
          <p:nvPr>
            <p:ph type="body" idx="1"/>
          </p:nvPr>
        </p:nvSpPr>
        <p:spPr>
          <a:xfrm>
            <a:off x="0" y="1524000"/>
            <a:ext cx="9144000" cy="5073352"/>
          </a:xfrm>
          <a:solidFill>
            <a:srgbClr val="003366"/>
          </a:solidFill>
          <a:ln w="57150">
            <a:solidFill>
              <a:schemeClr val="tx1"/>
            </a:solidFill>
          </a:ln>
        </p:spPr>
        <p:txBody>
          <a:bodyPr/>
          <a:lstStyle/>
          <a:p>
            <a:pPr>
              <a:lnSpc>
                <a:spcPct val="110000"/>
              </a:lnSpc>
              <a:defRPr/>
            </a:pPr>
            <a:r>
              <a:rPr lang="es-ES_tradnl" b="1" i="1" dirty="0">
                <a:effectLst>
                  <a:outerShdw blurRad="38100" dist="38100" dir="2700000" algn="tl">
                    <a:srgbClr val="000000"/>
                  </a:outerShdw>
                </a:effectLst>
                <a:latin typeface="Arial" charset="0"/>
              </a:rPr>
              <a:t>PERMITE LA TERMINACION DEL CABLEADO HORIZONTAL.</a:t>
            </a:r>
          </a:p>
          <a:p>
            <a:pPr>
              <a:lnSpc>
                <a:spcPct val="110000"/>
              </a:lnSpc>
              <a:defRPr/>
            </a:pPr>
            <a:r>
              <a:rPr lang="es-ES_tradnl" b="1" i="1" dirty="0">
                <a:effectLst>
                  <a:outerShdw blurRad="38100" dist="38100" dir="2700000" algn="tl">
                    <a:srgbClr val="000000"/>
                  </a:outerShdw>
                </a:effectLst>
                <a:latin typeface="Arial" charset="0"/>
              </a:rPr>
              <a:t>MEDIANTE PATCH CORDS POSIBILITA  LA “CROSS CONNECTION” ENTRE EL BACKBONE Y EL CABLEADO HORIZONTAL.</a:t>
            </a:r>
          </a:p>
          <a:p>
            <a:pPr>
              <a:lnSpc>
                <a:spcPct val="110000"/>
              </a:lnSpc>
              <a:defRPr/>
            </a:pPr>
            <a:r>
              <a:rPr lang="es-ES_tradnl" b="1" i="1" dirty="0">
                <a:effectLst>
                  <a:outerShdw blurRad="38100" dist="38100" dir="2700000" algn="tl">
                    <a:srgbClr val="000000"/>
                  </a:outerShdw>
                </a:effectLst>
                <a:latin typeface="Arial" charset="0"/>
              </a:rPr>
              <a:t>DEBE CUMPLIR LA NORMA ANSI/EIA/TIA 569.</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1474" name="Rectangle 2"/>
          <p:cNvSpPr>
            <a:spLocks noGrp="1" noChangeArrowheads="1"/>
          </p:cNvSpPr>
          <p:nvPr>
            <p:ph type="title"/>
          </p:nvPr>
        </p:nvSpPr>
        <p:spPr>
          <a:xfrm>
            <a:off x="0" y="0"/>
            <a:ext cx="9144000" cy="908720"/>
          </a:xfrm>
          <a:solidFill>
            <a:schemeClr val="bg1">
              <a:lumMod val="40000"/>
              <a:lumOff val="60000"/>
            </a:schemeClr>
          </a:solidFill>
          <a:ln cap="flat" algn="ctr">
            <a:solidFill>
              <a:schemeClr val="tx1"/>
            </a:solidFill>
          </a:ln>
        </p:spPr>
        <p:txBody>
          <a:bodyPr/>
          <a:lstStyle/>
          <a:p>
            <a:pPr>
              <a:defRPr/>
            </a:pPr>
            <a:r>
              <a:rPr lang="es-ES_tradnl" sz="3600" b="1" i="1" dirty="0">
                <a:solidFill>
                  <a:schemeClr val="tx1"/>
                </a:solidFill>
                <a:effectLst>
                  <a:outerShdw blurRad="38100" dist="38100" dir="2700000" algn="tl">
                    <a:srgbClr val="000000"/>
                  </a:outerShdw>
                </a:effectLst>
                <a:latin typeface="Arial" charset="0"/>
              </a:rPr>
              <a:t>Closet de Comunicaciones [ TC ]  Montante</a:t>
            </a:r>
          </a:p>
        </p:txBody>
      </p:sp>
      <p:sp>
        <p:nvSpPr>
          <p:cNvPr id="10244" name="Rectangle 5"/>
          <p:cNvSpPr>
            <a:spLocks noChangeArrowheads="1"/>
          </p:cNvSpPr>
          <p:nvPr/>
        </p:nvSpPr>
        <p:spPr bwMode="auto">
          <a:xfrm>
            <a:off x="0" y="1776413"/>
            <a:ext cx="9144000" cy="0"/>
          </a:xfrm>
          <a:prstGeom prst="rect">
            <a:avLst/>
          </a:prstGeom>
          <a:noFill/>
          <a:ln w="9525">
            <a:noFill/>
            <a:miter lim="800000"/>
            <a:headEnd/>
            <a:tailEnd/>
          </a:ln>
        </p:spPr>
        <p:txBody>
          <a:bodyPr wrap="none" anchor="ctr">
            <a:spAutoFit/>
          </a:bodyPr>
          <a:lstStyle/>
          <a:p>
            <a:endParaRPr lang="es-ES"/>
          </a:p>
        </p:txBody>
      </p:sp>
      <p:graphicFrame>
        <p:nvGraphicFramePr>
          <p:cNvPr id="10242" name="Object 4"/>
          <p:cNvGraphicFramePr>
            <a:graphicFrameLocks noChangeAspect="1"/>
          </p:cNvGraphicFramePr>
          <p:nvPr>
            <p:extLst>
              <p:ext uri="{D42A27DB-BD31-4B8C-83A1-F6EECF244321}">
                <p14:modId xmlns:p14="http://schemas.microsoft.com/office/powerpoint/2010/main" val="2577960843"/>
              </p:ext>
            </p:extLst>
          </p:nvPr>
        </p:nvGraphicFramePr>
        <p:xfrm>
          <a:off x="1403350" y="1038225"/>
          <a:ext cx="6408738" cy="5819775"/>
        </p:xfrm>
        <a:graphic>
          <a:graphicData uri="http://schemas.openxmlformats.org/presentationml/2006/ole">
            <mc:AlternateContent xmlns:mc="http://schemas.openxmlformats.org/markup-compatibility/2006">
              <mc:Choice xmlns:v="urn:schemas-microsoft-com:vml" Requires="v">
                <p:oleObj r:id="rId3" imgW="4735513" imgH="4291013" progId="">
                  <p:embed/>
                </p:oleObj>
              </mc:Choice>
              <mc:Fallback>
                <p:oleObj r:id="rId3" imgW="4735513" imgH="4291013" progId="">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03350" y="1038225"/>
                        <a:ext cx="6408738" cy="5819775"/>
                      </a:xfrm>
                      <a:prstGeom prst="rect">
                        <a:avLst/>
                      </a:prstGeom>
                      <a:solidFill>
                        <a:schemeClr val="bg1">
                          <a:lumMod val="40000"/>
                          <a:lumOff val="60000"/>
                        </a:schemeClr>
                      </a:solidFill>
                      <a:ln w="76200">
                        <a:solidFill>
                          <a:srgbClr val="808080"/>
                        </a:solidFill>
                        <a:miter lim="800000"/>
                        <a:headEnd/>
                        <a:tailEnd/>
                      </a:ln>
                    </p:spPr>
                  </p:pic>
                </p:oleObj>
              </mc:Fallback>
            </mc:AlternateContent>
          </a:graphicData>
        </a:graphic>
      </p:graphicFrame>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2"/>
          <p:cNvSpPr>
            <a:spLocks noGrp="1" noChangeArrowheads="1"/>
          </p:cNvSpPr>
          <p:nvPr>
            <p:ph type="title"/>
          </p:nvPr>
        </p:nvSpPr>
        <p:spPr>
          <a:xfrm>
            <a:off x="0" y="0"/>
            <a:ext cx="9144000" cy="838200"/>
          </a:xfrm>
          <a:solidFill>
            <a:srgbClr val="003366"/>
          </a:solidFill>
          <a:ln cap="flat" algn="ctr">
            <a:solidFill>
              <a:schemeClr val="tx1"/>
            </a:solidFill>
          </a:ln>
        </p:spPr>
        <p:txBody>
          <a:bodyPr/>
          <a:lstStyle/>
          <a:p>
            <a:pPr>
              <a:defRPr/>
            </a:pPr>
            <a:r>
              <a:rPr lang="es-ES_tradnl" sz="3600" b="1" i="1">
                <a:effectLst>
                  <a:outerShdw blurRad="38100" dist="38100" dir="2700000" algn="tl">
                    <a:srgbClr val="000000"/>
                  </a:outerShdw>
                </a:effectLst>
                <a:latin typeface="Arial" charset="0"/>
              </a:rPr>
              <a:t>Closet de Comunicaciones</a:t>
            </a:r>
          </a:p>
        </p:txBody>
      </p:sp>
      <p:graphicFrame>
        <p:nvGraphicFramePr>
          <p:cNvPr id="11266" name="Object 4"/>
          <p:cNvGraphicFramePr>
            <a:graphicFrameLocks noChangeAspect="1"/>
          </p:cNvGraphicFramePr>
          <p:nvPr/>
        </p:nvGraphicFramePr>
        <p:xfrm>
          <a:off x="304800" y="990600"/>
          <a:ext cx="8534400" cy="5867400"/>
        </p:xfrm>
        <a:graphic>
          <a:graphicData uri="http://schemas.openxmlformats.org/presentationml/2006/ole">
            <mc:AlternateContent xmlns:mc="http://schemas.openxmlformats.org/markup-compatibility/2006">
              <mc:Choice xmlns:v="urn:schemas-microsoft-com:vml" Requires="v">
                <p:oleObj name="Imagen de mapa de bits" r:id="rId3" imgW="5257143" imgH="5934903" progId="PBrush">
                  <p:embed/>
                </p:oleObj>
              </mc:Choice>
              <mc:Fallback>
                <p:oleObj name="Imagen de mapa de bits" r:id="rId3" imgW="5257143" imgH="5934903" progId="PBrush">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990600"/>
                        <a:ext cx="8534400" cy="5867400"/>
                      </a:xfrm>
                      <a:prstGeom prst="rect">
                        <a:avLst/>
                      </a:prstGeom>
                      <a:solidFill>
                        <a:srgbClr val="003366"/>
                      </a:solidFill>
                      <a:ln w="571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1268" name="Rectangle 3"/>
          <p:cNvSpPr>
            <a:spLocks noChangeArrowheads="1"/>
          </p:cNvSpPr>
          <p:nvPr/>
        </p:nvSpPr>
        <p:spPr bwMode="auto">
          <a:xfrm>
            <a:off x="0" y="1776413"/>
            <a:ext cx="9144000" cy="0"/>
          </a:xfrm>
          <a:prstGeom prst="rect">
            <a:avLst/>
          </a:prstGeom>
          <a:noFill/>
          <a:ln w="9525">
            <a:noFill/>
            <a:miter lim="800000"/>
            <a:headEnd/>
            <a:tailEnd/>
          </a:ln>
        </p:spPr>
        <p:txBody>
          <a:bodyPr wrap="none" anchor="ctr">
            <a:spAutoFit/>
          </a:bodyPr>
          <a:lstStyle/>
          <a:p>
            <a:endParaRPr lang="es-ES"/>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2"/>
          <p:cNvSpPr>
            <a:spLocks noGrp="1" noChangeArrowheads="1"/>
          </p:cNvSpPr>
          <p:nvPr>
            <p:ph type="title"/>
          </p:nvPr>
        </p:nvSpPr>
        <p:spPr>
          <a:xfrm>
            <a:off x="609600" y="304800"/>
            <a:ext cx="7772400" cy="1143000"/>
          </a:xfrm>
          <a:solidFill>
            <a:srgbClr val="003366"/>
          </a:solidFill>
          <a:ln cap="flat" algn="ctr">
            <a:solidFill>
              <a:schemeClr val="tx1"/>
            </a:solidFill>
          </a:ln>
        </p:spPr>
        <p:txBody>
          <a:bodyPr/>
          <a:lstStyle/>
          <a:p>
            <a:pPr>
              <a:defRPr/>
            </a:pPr>
            <a:r>
              <a:rPr lang="es-ES_tradnl" sz="3600" b="1" i="1" dirty="0">
                <a:effectLst>
                  <a:outerShdw blurRad="38100" dist="38100" dir="2700000" algn="tl">
                    <a:srgbClr val="000000"/>
                  </a:outerShdw>
                </a:effectLst>
                <a:latin typeface="Arial" charset="0"/>
              </a:rPr>
              <a:t>Sala de Equipos [ ER ]</a:t>
            </a:r>
          </a:p>
        </p:txBody>
      </p:sp>
      <p:sp>
        <p:nvSpPr>
          <p:cNvPr id="169987" name="Rectangle 3"/>
          <p:cNvSpPr>
            <a:spLocks noGrp="1" noChangeArrowheads="1"/>
          </p:cNvSpPr>
          <p:nvPr>
            <p:ph type="body" idx="1"/>
          </p:nvPr>
        </p:nvSpPr>
        <p:spPr>
          <a:xfrm>
            <a:off x="685800" y="1676400"/>
            <a:ext cx="7772400" cy="4419600"/>
          </a:xfrm>
          <a:solidFill>
            <a:srgbClr val="003366"/>
          </a:solidFill>
          <a:ln w="57150">
            <a:solidFill>
              <a:schemeClr val="tx1"/>
            </a:solidFill>
          </a:ln>
        </p:spPr>
        <p:txBody>
          <a:bodyPr/>
          <a:lstStyle/>
          <a:p>
            <a:pPr>
              <a:lnSpc>
                <a:spcPct val="110000"/>
              </a:lnSpc>
              <a:defRPr/>
            </a:pPr>
            <a:r>
              <a:rPr lang="es-ES_tradnl" b="1" i="1">
                <a:solidFill>
                  <a:schemeClr val="tx2"/>
                </a:solidFill>
                <a:effectLst>
                  <a:outerShdw blurRad="38100" dist="38100" dir="2700000" algn="tl">
                    <a:srgbClr val="000000"/>
                  </a:outerShdw>
                </a:effectLst>
                <a:latin typeface="Arial" charset="0"/>
              </a:rPr>
              <a:t>CONTIENE LOS EQUIPOS DE TELECOMUNICACIONES DE LA RED.</a:t>
            </a:r>
          </a:p>
          <a:p>
            <a:pPr>
              <a:lnSpc>
                <a:spcPct val="110000"/>
              </a:lnSpc>
              <a:defRPr/>
            </a:pPr>
            <a:r>
              <a:rPr lang="es-ES_tradnl" b="1" i="1">
                <a:solidFill>
                  <a:schemeClr val="tx2"/>
                </a:solidFill>
                <a:effectLst>
                  <a:outerShdw blurRad="38100" dist="38100" dir="2700000" algn="tl">
                    <a:srgbClr val="000000"/>
                  </a:outerShdw>
                </a:effectLst>
                <a:latin typeface="Arial" charset="0"/>
              </a:rPr>
              <a:t>ES EL CENTRO DE ESTRELLA DEL BACKBONE.</a:t>
            </a:r>
          </a:p>
          <a:p>
            <a:pPr>
              <a:lnSpc>
                <a:spcPct val="110000"/>
              </a:lnSpc>
              <a:defRPr/>
            </a:pPr>
            <a:r>
              <a:rPr lang="es-ES_tradnl" b="1" i="1">
                <a:solidFill>
                  <a:schemeClr val="tx2"/>
                </a:solidFill>
                <a:effectLst>
                  <a:outerShdw blurRad="38100" dist="38100" dir="2700000" algn="tl">
                    <a:srgbClr val="000000"/>
                  </a:outerShdw>
                </a:effectLst>
                <a:latin typeface="Arial" charset="0"/>
              </a:rPr>
              <a:t>DEBE CUMPLIR CON LA NORMA ANSI/EIA/TIA 569.</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Rectangle 4"/>
          <p:cNvSpPr>
            <a:spLocks noChangeArrowheads="1"/>
          </p:cNvSpPr>
          <p:nvPr/>
        </p:nvSpPr>
        <p:spPr bwMode="auto">
          <a:xfrm>
            <a:off x="2457450" y="1919288"/>
            <a:ext cx="9144000" cy="0"/>
          </a:xfrm>
          <a:prstGeom prst="rect">
            <a:avLst/>
          </a:prstGeom>
          <a:noFill/>
          <a:ln w="9525">
            <a:noFill/>
            <a:miter lim="800000"/>
            <a:headEnd/>
            <a:tailEnd/>
          </a:ln>
        </p:spPr>
        <p:txBody>
          <a:bodyPr>
            <a:spAutoFit/>
          </a:bodyPr>
          <a:lstStyle/>
          <a:p>
            <a:endParaRPr lang="es-ES"/>
          </a:p>
        </p:txBody>
      </p:sp>
      <p:graphicFrame>
        <p:nvGraphicFramePr>
          <p:cNvPr id="12290" name="Object 5"/>
          <p:cNvGraphicFramePr>
            <a:graphicFrameLocks noChangeAspect="1"/>
          </p:cNvGraphicFramePr>
          <p:nvPr/>
        </p:nvGraphicFramePr>
        <p:xfrm>
          <a:off x="0" y="1196975"/>
          <a:ext cx="9144000" cy="5654675"/>
        </p:xfrm>
        <a:graphic>
          <a:graphicData uri="http://schemas.openxmlformats.org/presentationml/2006/ole">
            <mc:AlternateContent xmlns:mc="http://schemas.openxmlformats.org/markup-compatibility/2006">
              <mc:Choice xmlns:v="urn:schemas-microsoft-com:vml" Requires="v">
                <p:oleObj r:id="rId3" imgW="5847619" imgH="4172532" progId="PBrush">
                  <p:embed/>
                </p:oleObj>
              </mc:Choice>
              <mc:Fallback>
                <p:oleObj r:id="rId3" imgW="5847619" imgH="4172532" progId="PBrush">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196975"/>
                        <a:ext cx="9144000" cy="5654675"/>
                      </a:xfrm>
                      <a:prstGeom prst="rect">
                        <a:avLst/>
                      </a:prstGeom>
                      <a:solidFill>
                        <a:srgbClr val="003366"/>
                      </a:solidFill>
                      <a:ln w="57150">
                        <a:solidFill>
                          <a:srgbClr val="00008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10633" name="Rectangle 9"/>
          <p:cNvSpPr>
            <a:spLocks noGrp="1" noChangeArrowheads="1"/>
          </p:cNvSpPr>
          <p:nvPr>
            <p:ph type="title"/>
          </p:nvPr>
        </p:nvSpPr>
        <p:spPr>
          <a:xfrm>
            <a:off x="684212" y="260648"/>
            <a:ext cx="7775575" cy="765175"/>
          </a:xfrm>
          <a:solidFill>
            <a:srgbClr val="003366"/>
          </a:solidFill>
          <a:ln cap="flat" algn="ctr">
            <a:solidFill>
              <a:schemeClr val="tx1"/>
            </a:solidFill>
          </a:ln>
        </p:spPr>
        <p:txBody>
          <a:bodyPr/>
          <a:lstStyle/>
          <a:p>
            <a:pPr>
              <a:defRPr/>
            </a:pPr>
            <a:r>
              <a:rPr lang="es-ES_tradnl" sz="3600" b="1" i="1" dirty="0">
                <a:effectLst>
                  <a:outerShdw blurRad="38100" dist="38100" dir="2700000" algn="tl">
                    <a:srgbClr val="000000"/>
                  </a:outerShdw>
                </a:effectLst>
                <a:latin typeface="Arial" charset="0"/>
              </a:rPr>
              <a:t>Sala de Equipos [ ER ]</a:t>
            </a:r>
            <a:endParaRPr lang="es-AR" sz="3600" b="1" i="1" dirty="0">
              <a:effectLst>
                <a:outerShdw blurRad="38100" dist="38100" dir="2700000" algn="tl">
                  <a:srgbClr val="000000"/>
                </a:outerShdw>
              </a:effectLst>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410633"/>
                                        </p:tgtEl>
                                        <p:attrNameLst>
                                          <p:attrName>style.visibility</p:attrName>
                                        </p:attrNameLst>
                                      </p:cBhvr>
                                      <p:to>
                                        <p:strVal val="visible"/>
                                      </p:to>
                                    </p:set>
                                    <p:anim calcmode="lin" valueType="num">
                                      <p:cBhvr>
                                        <p:cTn id="7" dur="1000" fill="hold"/>
                                        <p:tgtEl>
                                          <p:spTgt spid="410633"/>
                                        </p:tgtEl>
                                        <p:attrNameLst>
                                          <p:attrName>ppt_w</p:attrName>
                                        </p:attrNameLst>
                                      </p:cBhvr>
                                      <p:tavLst>
                                        <p:tav tm="0">
                                          <p:val>
                                            <p:fltVal val="0"/>
                                          </p:val>
                                        </p:tav>
                                        <p:tav tm="100000">
                                          <p:val>
                                            <p:strVal val="#ppt_w"/>
                                          </p:val>
                                        </p:tav>
                                      </p:tavLst>
                                    </p:anim>
                                    <p:anim calcmode="lin" valueType="num">
                                      <p:cBhvr>
                                        <p:cTn id="8" dur="1000" fill="hold"/>
                                        <p:tgtEl>
                                          <p:spTgt spid="410633"/>
                                        </p:tgtEl>
                                        <p:attrNameLst>
                                          <p:attrName>ppt_h</p:attrName>
                                        </p:attrNameLst>
                                      </p:cBhvr>
                                      <p:tavLst>
                                        <p:tav tm="0">
                                          <p:val>
                                            <p:fltVal val="0"/>
                                          </p:val>
                                        </p:tav>
                                        <p:tav tm="100000">
                                          <p:val>
                                            <p:strVal val="#ppt_h"/>
                                          </p:val>
                                        </p:tav>
                                      </p:tavLst>
                                    </p:anim>
                                    <p:anim calcmode="lin" valueType="num">
                                      <p:cBhvr>
                                        <p:cTn id="9" dur="1000" fill="hold"/>
                                        <p:tgtEl>
                                          <p:spTgt spid="410633"/>
                                        </p:tgtEl>
                                        <p:attrNameLst>
                                          <p:attrName>style.rotation</p:attrName>
                                        </p:attrNameLst>
                                      </p:cBhvr>
                                      <p:tavLst>
                                        <p:tav tm="0">
                                          <p:val>
                                            <p:fltVal val="90"/>
                                          </p:val>
                                        </p:tav>
                                        <p:tav tm="100000">
                                          <p:val>
                                            <p:fltVal val="0"/>
                                          </p:val>
                                        </p:tav>
                                      </p:tavLst>
                                    </p:anim>
                                    <p:animEffect transition="in" filter="fade">
                                      <p:cBhvr>
                                        <p:cTn id="10" dur="1000"/>
                                        <p:tgtEl>
                                          <p:spTgt spid="410633"/>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nodeType="clickEffect">
                                  <p:stCondLst>
                                    <p:cond delay="0"/>
                                  </p:stCondLst>
                                  <p:childTnLst>
                                    <p:set>
                                      <p:cBhvr>
                                        <p:cTn id="14" dur="1" fill="hold">
                                          <p:stCondLst>
                                            <p:cond delay="0"/>
                                          </p:stCondLst>
                                        </p:cTn>
                                        <p:tgtEl>
                                          <p:spTgt spid="12290"/>
                                        </p:tgtEl>
                                        <p:attrNameLst>
                                          <p:attrName>style.visibility</p:attrName>
                                        </p:attrNameLst>
                                      </p:cBhvr>
                                      <p:to>
                                        <p:strVal val="visible"/>
                                      </p:to>
                                    </p:set>
                                    <p:anim calcmode="lin" valueType="num">
                                      <p:cBhvr>
                                        <p:cTn id="15" dur="1000" fill="hold"/>
                                        <p:tgtEl>
                                          <p:spTgt spid="12290"/>
                                        </p:tgtEl>
                                        <p:attrNameLst>
                                          <p:attrName>ppt_w</p:attrName>
                                        </p:attrNameLst>
                                      </p:cBhvr>
                                      <p:tavLst>
                                        <p:tav tm="0">
                                          <p:val>
                                            <p:fltVal val="0"/>
                                          </p:val>
                                        </p:tav>
                                        <p:tav tm="100000">
                                          <p:val>
                                            <p:strVal val="#ppt_w"/>
                                          </p:val>
                                        </p:tav>
                                      </p:tavLst>
                                    </p:anim>
                                    <p:anim calcmode="lin" valueType="num">
                                      <p:cBhvr>
                                        <p:cTn id="16" dur="1000" fill="hold"/>
                                        <p:tgtEl>
                                          <p:spTgt spid="12290"/>
                                        </p:tgtEl>
                                        <p:attrNameLst>
                                          <p:attrName>ppt_h</p:attrName>
                                        </p:attrNameLst>
                                      </p:cBhvr>
                                      <p:tavLst>
                                        <p:tav tm="0">
                                          <p:val>
                                            <p:fltVal val="0"/>
                                          </p:val>
                                        </p:tav>
                                        <p:tav tm="100000">
                                          <p:val>
                                            <p:strVal val="#ppt_h"/>
                                          </p:val>
                                        </p:tav>
                                      </p:tavLst>
                                    </p:anim>
                                    <p:anim calcmode="lin" valueType="num">
                                      <p:cBhvr>
                                        <p:cTn id="17" dur="1000" fill="hold"/>
                                        <p:tgtEl>
                                          <p:spTgt spid="12290"/>
                                        </p:tgtEl>
                                        <p:attrNameLst>
                                          <p:attrName>style.rotation</p:attrName>
                                        </p:attrNameLst>
                                      </p:cBhvr>
                                      <p:tavLst>
                                        <p:tav tm="0">
                                          <p:val>
                                            <p:fltVal val="90"/>
                                          </p:val>
                                        </p:tav>
                                        <p:tav tm="100000">
                                          <p:val>
                                            <p:fltVal val="0"/>
                                          </p:val>
                                        </p:tav>
                                      </p:tavLst>
                                    </p:anim>
                                    <p:animEffect transition="in" filter="fade">
                                      <p:cBhvr>
                                        <p:cTn id="18" dur="1000"/>
                                        <p:tgtEl>
                                          <p:spTgt spid="122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0633"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2"/>
          <p:cNvSpPr>
            <a:spLocks noGrp="1" noChangeArrowheads="1"/>
          </p:cNvSpPr>
          <p:nvPr>
            <p:ph type="title"/>
          </p:nvPr>
        </p:nvSpPr>
        <p:spPr>
          <a:xfrm>
            <a:off x="0" y="0"/>
            <a:ext cx="9144001" cy="1143000"/>
          </a:xfrm>
          <a:solidFill>
            <a:schemeClr val="bg1">
              <a:lumMod val="40000"/>
              <a:lumOff val="60000"/>
            </a:schemeClr>
          </a:solidFill>
          <a:ln cap="flat" algn="ctr">
            <a:solidFill>
              <a:schemeClr val="bg1">
                <a:lumMod val="50000"/>
              </a:schemeClr>
            </a:solidFill>
          </a:ln>
        </p:spPr>
        <p:txBody>
          <a:bodyPr/>
          <a:lstStyle/>
          <a:p>
            <a:pPr>
              <a:defRPr/>
            </a:pPr>
            <a:r>
              <a:rPr lang="es-ES_tradnl" sz="3600" b="1" i="1" dirty="0">
                <a:solidFill>
                  <a:schemeClr val="tx1"/>
                </a:solidFill>
                <a:effectLst>
                  <a:outerShdw blurRad="38100" dist="38100" dir="2700000" algn="tl">
                    <a:srgbClr val="000000"/>
                  </a:outerShdw>
                </a:effectLst>
                <a:latin typeface="Arial" charset="0"/>
              </a:rPr>
              <a:t>Entrada de Servicios [EF] </a:t>
            </a:r>
          </a:p>
        </p:txBody>
      </p:sp>
      <p:sp>
        <p:nvSpPr>
          <p:cNvPr id="172035" name="Rectangle 3"/>
          <p:cNvSpPr>
            <a:spLocks noGrp="1" noChangeArrowheads="1"/>
          </p:cNvSpPr>
          <p:nvPr>
            <p:ph type="body" idx="1"/>
          </p:nvPr>
        </p:nvSpPr>
        <p:spPr>
          <a:xfrm>
            <a:off x="285750" y="1285875"/>
            <a:ext cx="8750746" cy="5286375"/>
          </a:xfrm>
          <a:solidFill>
            <a:schemeClr val="bg1">
              <a:lumMod val="40000"/>
              <a:lumOff val="60000"/>
            </a:schemeClr>
          </a:solidFill>
          <a:ln w="38100">
            <a:solidFill>
              <a:schemeClr val="bg1">
                <a:lumMod val="50000"/>
              </a:schemeClr>
            </a:solidFill>
          </a:ln>
        </p:spPr>
        <p:txBody>
          <a:bodyPr/>
          <a:lstStyle/>
          <a:p>
            <a:pPr>
              <a:lnSpc>
                <a:spcPct val="150000"/>
              </a:lnSpc>
              <a:defRPr/>
            </a:pPr>
            <a:r>
              <a:rPr lang="es-ES_tradnl" b="1" i="1" dirty="0">
                <a:effectLst>
                  <a:outerShdw blurRad="38100" dist="38100" dir="2700000" algn="tl">
                    <a:srgbClr val="000000"/>
                  </a:outerShdw>
                </a:effectLst>
                <a:latin typeface="Arial" charset="0"/>
              </a:rPr>
              <a:t>INCLUYE LA CONECTIVIDAD ENTRE EL CABLEADO DEL EDIFICIO Y EL ACCESO EXTERIOR.</a:t>
            </a:r>
          </a:p>
          <a:p>
            <a:pPr>
              <a:lnSpc>
                <a:spcPct val="150000"/>
              </a:lnSpc>
              <a:defRPr/>
            </a:pPr>
            <a:r>
              <a:rPr lang="es-ES_tradnl" b="1" i="1" dirty="0">
                <a:effectLst>
                  <a:outerShdw blurRad="38100" dist="38100" dir="2700000" algn="tl">
                    <a:srgbClr val="000000"/>
                  </a:outerShdw>
                </a:effectLst>
                <a:latin typeface="Arial" charset="0"/>
              </a:rPr>
              <a:t>DEBE CUMPLIR CON LA NORMA ANSI/EIA/TIA 569.</a:t>
            </a:r>
          </a:p>
          <a:p>
            <a:pPr>
              <a:lnSpc>
                <a:spcPct val="150000"/>
              </a:lnSpc>
              <a:defRPr/>
            </a:pPr>
            <a:r>
              <a:rPr lang="es-ES_tradnl" b="1" i="1" dirty="0">
                <a:effectLst>
                  <a:outerShdw blurRad="38100" dist="38100" dir="2700000" algn="tl">
                    <a:srgbClr val="000000"/>
                  </a:outerShdw>
                </a:effectLst>
                <a:latin typeface="Arial" charset="0"/>
              </a:rPr>
              <a:t>FORMA PARTE DE LA </a:t>
            </a:r>
            <a:r>
              <a:rPr lang="es-ES_tradnl" b="1" i="1" u="sng" dirty="0">
                <a:effectLst>
                  <a:outerShdw blurRad="38100" dist="38100" dir="2700000" algn="tl">
                    <a:srgbClr val="000000"/>
                  </a:outerShdw>
                </a:effectLst>
                <a:highlight>
                  <a:srgbClr val="000080"/>
                </a:highlight>
                <a:latin typeface="Arial" charset="0"/>
              </a:rPr>
              <a:t>ACOMETIDA</a:t>
            </a:r>
            <a:r>
              <a:rPr lang="es-ES_tradnl" b="1" i="1" dirty="0">
                <a:effectLst>
                  <a:outerShdw blurRad="38100" dist="38100" dir="2700000" algn="tl">
                    <a:srgbClr val="000000"/>
                  </a:outerShdw>
                </a:effectLst>
                <a:latin typeface="Arial" charset="0"/>
              </a:rPr>
              <a:t> DEL EDIFICIO.</a:t>
            </a:r>
          </a:p>
          <a:p>
            <a:pPr>
              <a:defRPr/>
            </a:pPr>
            <a:endParaRPr lang="es-ES_tradnl" b="1" i="1" dirty="0">
              <a:effectLst>
                <a:outerShdw blurRad="38100" dist="38100" dir="2700000" algn="tl">
                  <a:srgbClr val="000000"/>
                </a:outerShdw>
              </a:effectLst>
              <a:latin typeface="Arial" charset="0"/>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2"/>
          <p:cNvSpPr>
            <a:spLocks noGrp="1" noChangeArrowheads="1"/>
          </p:cNvSpPr>
          <p:nvPr>
            <p:ph type="title"/>
          </p:nvPr>
        </p:nvSpPr>
        <p:spPr>
          <a:xfrm>
            <a:off x="-1" y="190500"/>
            <a:ext cx="9144001" cy="1143000"/>
          </a:xfrm>
          <a:solidFill>
            <a:schemeClr val="bg1">
              <a:lumMod val="40000"/>
              <a:lumOff val="60000"/>
            </a:schemeClr>
          </a:solidFill>
          <a:ln w="76200" cap="flat" algn="ctr">
            <a:solidFill>
              <a:schemeClr val="accent6">
                <a:lumMod val="90000"/>
                <a:lumOff val="10000"/>
              </a:schemeClr>
            </a:solidFill>
          </a:ln>
        </p:spPr>
        <p:txBody>
          <a:bodyPr/>
          <a:lstStyle/>
          <a:p>
            <a:pPr>
              <a:defRPr/>
            </a:pPr>
            <a:r>
              <a:rPr lang="es-ES_tradnl" sz="3600" b="1" i="1" dirty="0">
                <a:solidFill>
                  <a:schemeClr val="tx1"/>
                </a:solidFill>
                <a:effectLst>
                  <a:outerShdw blurRad="38100" dist="38100" dir="2700000" algn="tl">
                    <a:srgbClr val="000000"/>
                  </a:outerShdw>
                </a:effectLst>
                <a:latin typeface="Arial" charset="0"/>
              </a:rPr>
              <a:t>Entrada de Servicios [EF] </a:t>
            </a:r>
          </a:p>
        </p:txBody>
      </p:sp>
      <p:sp>
        <p:nvSpPr>
          <p:cNvPr id="3" name="Marcador de contenido 2">
            <a:extLst>
              <a:ext uri="{FF2B5EF4-FFF2-40B4-BE49-F238E27FC236}">
                <a16:creationId xmlns:a16="http://schemas.microsoft.com/office/drawing/2014/main" id="{93D0B8F6-26B7-4746-9C8B-B16DA61E39B4}"/>
              </a:ext>
            </a:extLst>
          </p:cNvPr>
          <p:cNvSpPr>
            <a:spLocks noGrp="1"/>
          </p:cNvSpPr>
          <p:nvPr>
            <p:ph idx="1"/>
          </p:nvPr>
        </p:nvSpPr>
        <p:spPr/>
        <p:txBody>
          <a:bodyPr/>
          <a:lstStyle/>
          <a:p>
            <a:endParaRPr lang="es-ES"/>
          </a:p>
        </p:txBody>
      </p:sp>
      <p:pic>
        <p:nvPicPr>
          <p:cNvPr id="4" name="Imagen 3">
            <a:extLst>
              <a:ext uri="{FF2B5EF4-FFF2-40B4-BE49-F238E27FC236}">
                <a16:creationId xmlns:a16="http://schemas.microsoft.com/office/drawing/2014/main" id="{BBD63BD1-41FA-4D5A-9E48-30546F1FDEE2}"/>
              </a:ext>
            </a:extLst>
          </p:cNvPr>
          <p:cNvPicPr>
            <a:picLocks noChangeAspect="1"/>
          </p:cNvPicPr>
          <p:nvPr/>
        </p:nvPicPr>
        <p:blipFill>
          <a:blip r:embed="rId3"/>
          <a:stretch>
            <a:fillRect/>
          </a:stretch>
        </p:blipFill>
        <p:spPr>
          <a:xfrm>
            <a:off x="251520" y="1438275"/>
            <a:ext cx="8640960" cy="5200650"/>
          </a:xfrm>
          <a:prstGeom prst="rect">
            <a:avLst/>
          </a:prstGeom>
          <a:solidFill>
            <a:schemeClr val="accent2"/>
          </a:solidFill>
          <a:ln w="76200">
            <a:solidFill>
              <a:schemeClr val="accent6">
                <a:lumMod val="25000"/>
                <a:lumOff val="75000"/>
              </a:schemeClr>
            </a:solidFill>
            <a:miter lim="800000"/>
            <a:headEnd/>
            <a:tailEnd/>
          </a:ln>
        </p:spPr>
      </p:pic>
    </p:spTree>
    <p:extLst>
      <p:ext uri="{BB962C8B-B14F-4D97-AF65-F5344CB8AC3E}">
        <p14:creationId xmlns:p14="http://schemas.microsoft.com/office/powerpoint/2010/main" val="25879385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172034"/>
                                        </p:tgtEl>
                                        <p:attrNameLst>
                                          <p:attrName>style.visibility</p:attrName>
                                        </p:attrNameLst>
                                      </p:cBhvr>
                                      <p:to>
                                        <p:strVal val="visible"/>
                                      </p:to>
                                    </p:set>
                                    <p:anim calcmode="lin" valueType="num">
                                      <p:cBhvr>
                                        <p:cTn id="7" dur="1000" fill="hold"/>
                                        <p:tgtEl>
                                          <p:spTgt spid="172034"/>
                                        </p:tgtEl>
                                        <p:attrNameLst>
                                          <p:attrName>ppt_w</p:attrName>
                                        </p:attrNameLst>
                                      </p:cBhvr>
                                      <p:tavLst>
                                        <p:tav tm="0">
                                          <p:val>
                                            <p:fltVal val="0"/>
                                          </p:val>
                                        </p:tav>
                                        <p:tav tm="100000">
                                          <p:val>
                                            <p:strVal val="#ppt_w"/>
                                          </p:val>
                                        </p:tav>
                                      </p:tavLst>
                                    </p:anim>
                                    <p:anim calcmode="lin" valueType="num">
                                      <p:cBhvr>
                                        <p:cTn id="8" dur="1000" fill="hold"/>
                                        <p:tgtEl>
                                          <p:spTgt spid="172034"/>
                                        </p:tgtEl>
                                        <p:attrNameLst>
                                          <p:attrName>ppt_h</p:attrName>
                                        </p:attrNameLst>
                                      </p:cBhvr>
                                      <p:tavLst>
                                        <p:tav tm="0">
                                          <p:val>
                                            <p:fltVal val="0"/>
                                          </p:val>
                                        </p:tav>
                                        <p:tav tm="100000">
                                          <p:val>
                                            <p:strVal val="#ppt_h"/>
                                          </p:val>
                                        </p:tav>
                                      </p:tavLst>
                                    </p:anim>
                                    <p:anim calcmode="lin" valueType="num">
                                      <p:cBhvr>
                                        <p:cTn id="9" dur="1000" fill="hold"/>
                                        <p:tgtEl>
                                          <p:spTgt spid="172034"/>
                                        </p:tgtEl>
                                        <p:attrNameLst>
                                          <p:attrName>style.rotation</p:attrName>
                                        </p:attrNameLst>
                                      </p:cBhvr>
                                      <p:tavLst>
                                        <p:tav tm="0">
                                          <p:val>
                                            <p:fltVal val="90"/>
                                          </p:val>
                                        </p:tav>
                                        <p:tav tm="100000">
                                          <p:val>
                                            <p:fltVal val="0"/>
                                          </p:val>
                                        </p:tav>
                                      </p:tavLst>
                                    </p:anim>
                                    <p:animEffect transition="in" filter="fade">
                                      <p:cBhvr>
                                        <p:cTn id="10" dur="1000"/>
                                        <p:tgtEl>
                                          <p:spTgt spid="172034"/>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p:cTn id="15" dur="1000" fill="hold"/>
                                        <p:tgtEl>
                                          <p:spTgt spid="4"/>
                                        </p:tgtEl>
                                        <p:attrNameLst>
                                          <p:attrName>ppt_w</p:attrName>
                                        </p:attrNameLst>
                                      </p:cBhvr>
                                      <p:tavLst>
                                        <p:tav tm="0">
                                          <p:val>
                                            <p:fltVal val="0"/>
                                          </p:val>
                                        </p:tav>
                                        <p:tav tm="100000">
                                          <p:val>
                                            <p:strVal val="#ppt_w"/>
                                          </p:val>
                                        </p:tav>
                                      </p:tavLst>
                                    </p:anim>
                                    <p:anim calcmode="lin" valueType="num">
                                      <p:cBhvr>
                                        <p:cTn id="16" dur="1000" fill="hold"/>
                                        <p:tgtEl>
                                          <p:spTgt spid="4"/>
                                        </p:tgtEl>
                                        <p:attrNameLst>
                                          <p:attrName>ppt_h</p:attrName>
                                        </p:attrNameLst>
                                      </p:cBhvr>
                                      <p:tavLst>
                                        <p:tav tm="0">
                                          <p:val>
                                            <p:fltVal val="0"/>
                                          </p:val>
                                        </p:tav>
                                        <p:tav tm="100000">
                                          <p:val>
                                            <p:strVal val="#ppt_h"/>
                                          </p:val>
                                        </p:tav>
                                      </p:tavLst>
                                    </p:anim>
                                    <p:anim calcmode="lin" valueType="num">
                                      <p:cBhvr>
                                        <p:cTn id="17" dur="1000" fill="hold"/>
                                        <p:tgtEl>
                                          <p:spTgt spid="4"/>
                                        </p:tgtEl>
                                        <p:attrNameLst>
                                          <p:attrName>style.rotation</p:attrName>
                                        </p:attrNameLst>
                                      </p:cBhvr>
                                      <p:tavLst>
                                        <p:tav tm="0">
                                          <p:val>
                                            <p:fltVal val="90"/>
                                          </p:val>
                                        </p:tav>
                                        <p:tav tm="100000">
                                          <p:val>
                                            <p:fltVal val="0"/>
                                          </p:val>
                                        </p:tav>
                                      </p:tavLst>
                                    </p:anim>
                                    <p:animEffect transition="in" filter="fade">
                                      <p:cBhvr>
                                        <p:cTn id="18"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2034"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62" name="Rectangle 2"/>
          <p:cNvSpPr>
            <a:spLocks noGrp="1" noChangeArrowheads="1"/>
          </p:cNvSpPr>
          <p:nvPr>
            <p:ph type="title"/>
          </p:nvPr>
        </p:nvSpPr>
        <p:spPr>
          <a:xfrm>
            <a:off x="0" y="0"/>
            <a:ext cx="9144000" cy="1295400"/>
          </a:xfrm>
          <a:solidFill>
            <a:schemeClr val="accent2">
              <a:lumMod val="10000"/>
              <a:lumOff val="90000"/>
            </a:schemeClr>
          </a:solidFill>
          <a:ln w="76200" cap="flat">
            <a:solidFill>
              <a:schemeClr val="accent2">
                <a:lumMod val="50000"/>
                <a:lumOff val="50000"/>
              </a:schemeClr>
            </a:solidFill>
          </a:ln>
        </p:spPr>
        <p:txBody>
          <a:bodyPr/>
          <a:lstStyle/>
          <a:p>
            <a:pPr>
              <a:defRPr/>
            </a:pPr>
            <a:r>
              <a:rPr lang="es-ES" b="1" i="1">
                <a:solidFill>
                  <a:schemeClr val="accent2">
                    <a:lumMod val="90000"/>
                    <a:lumOff val="10000"/>
                  </a:schemeClr>
                </a:solidFill>
                <a:effectLst>
                  <a:outerShdw blurRad="38100" dist="38100" dir="2700000" algn="tl">
                    <a:srgbClr val="000000"/>
                  </a:outerShdw>
                </a:effectLst>
                <a:latin typeface="Arial" charset="0"/>
              </a:rPr>
              <a:t>Organismos de Normalización</a:t>
            </a:r>
          </a:p>
        </p:txBody>
      </p:sp>
      <p:sp>
        <p:nvSpPr>
          <p:cNvPr id="296963" name="Rectangle 3"/>
          <p:cNvSpPr>
            <a:spLocks noGrp="1" noChangeArrowheads="1"/>
          </p:cNvSpPr>
          <p:nvPr>
            <p:ph type="body" idx="1"/>
          </p:nvPr>
        </p:nvSpPr>
        <p:spPr>
          <a:xfrm>
            <a:off x="0" y="1676400"/>
            <a:ext cx="9144000" cy="4471988"/>
          </a:xfrm>
          <a:solidFill>
            <a:schemeClr val="accent2">
              <a:lumMod val="10000"/>
              <a:lumOff val="90000"/>
            </a:schemeClr>
          </a:solidFill>
          <a:ln w="76200" cap="flat">
            <a:solidFill>
              <a:schemeClr val="accent2">
                <a:lumMod val="50000"/>
                <a:lumOff val="50000"/>
              </a:schemeClr>
            </a:solidFill>
          </a:ln>
        </p:spPr>
        <p:txBody>
          <a:bodyPr>
            <a:spAutoFit/>
          </a:bodyPr>
          <a:lstStyle/>
          <a:p>
            <a:pPr marL="388938" indent="-388938">
              <a:spcBef>
                <a:spcPct val="0"/>
              </a:spcBef>
              <a:buClr>
                <a:srgbClr val="00FFFF"/>
              </a:buClr>
              <a:buFont typeface="Wingdings" pitchFamily="2" charset="2"/>
              <a:buNone/>
              <a:defRPr/>
            </a:pPr>
            <a:r>
              <a:rPr lang="es-ES" sz="2600" b="1" i="1" dirty="0">
                <a:solidFill>
                  <a:schemeClr val="accent2">
                    <a:lumMod val="90000"/>
                    <a:lumOff val="10000"/>
                  </a:schemeClr>
                </a:solidFill>
                <a:effectLst>
                  <a:outerShdw blurRad="38100" dist="38100" dir="2700000" algn="tl">
                    <a:srgbClr val="000000"/>
                  </a:outerShdw>
                </a:effectLst>
                <a:latin typeface="Arial" charset="0"/>
              </a:rPr>
              <a:t>Organización de estándares</a:t>
            </a:r>
            <a:endParaRPr lang="es-AR" sz="2600" b="1" i="1" dirty="0">
              <a:solidFill>
                <a:schemeClr val="accent2">
                  <a:lumMod val="90000"/>
                  <a:lumOff val="10000"/>
                </a:schemeClr>
              </a:solidFill>
              <a:effectLst>
                <a:outerShdw blurRad="38100" dist="38100" dir="2700000" algn="tl">
                  <a:srgbClr val="000000"/>
                </a:outerShdw>
              </a:effectLst>
              <a:latin typeface="Arial" charset="0"/>
            </a:endParaRPr>
          </a:p>
          <a:p>
            <a:pPr marL="388938" indent="-388938">
              <a:spcBef>
                <a:spcPct val="0"/>
              </a:spcBef>
              <a:buClr>
                <a:srgbClr val="00FFFF"/>
              </a:buClr>
              <a:buFont typeface="Wingdings" pitchFamily="2" charset="2"/>
              <a:buChar char="v"/>
              <a:defRPr/>
            </a:pPr>
            <a:endParaRPr lang="es-ES" sz="2600" b="1" i="1" dirty="0">
              <a:solidFill>
                <a:schemeClr val="accent2">
                  <a:lumMod val="90000"/>
                  <a:lumOff val="10000"/>
                </a:schemeClr>
              </a:solidFill>
              <a:effectLst>
                <a:outerShdw blurRad="38100" dist="38100" dir="2700000" algn="tl">
                  <a:srgbClr val="000000"/>
                </a:outerShdw>
              </a:effectLst>
              <a:latin typeface="Arial" charset="0"/>
            </a:endParaRPr>
          </a:p>
          <a:p>
            <a:pPr marL="388938" indent="-388938" algn="just">
              <a:spcBef>
                <a:spcPct val="0"/>
              </a:spcBef>
              <a:buClr>
                <a:srgbClr val="00FFFF"/>
              </a:buClr>
              <a:buFont typeface="Wingdings" pitchFamily="2" charset="2"/>
              <a:buChar char="v"/>
              <a:defRPr/>
            </a:pPr>
            <a:r>
              <a:rPr lang="es-ES" sz="2600" b="1" i="1" dirty="0">
                <a:solidFill>
                  <a:schemeClr val="accent2">
                    <a:lumMod val="90000"/>
                    <a:lumOff val="10000"/>
                  </a:schemeClr>
                </a:solidFill>
                <a:effectLst>
                  <a:outerShdw blurRad="38100" dist="38100" dir="2700000" algn="tl">
                    <a:srgbClr val="000000"/>
                  </a:outerShdw>
                </a:effectLst>
                <a:latin typeface="Arial" charset="0"/>
              </a:rPr>
              <a:t>	Este tipo de organizaciones crean, definen y proponen estándares internacionales oficiales abiertos a la industria a través de un proceso abierto a todas las compañías.</a:t>
            </a:r>
          </a:p>
          <a:p>
            <a:pPr marL="388938" indent="-388938">
              <a:spcBef>
                <a:spcPct val="0"/>
              </a:spcBef>
              <a:buClr>
                <a:srgbClr val="00FFFF"/>
              </a:buClr>
              <a:buFont typeface="Wingdings" pitchFamily="2" charset="2"/>
              <a:buChar char="v"/>
              <a:defRPr/>
            </a:pPr>
            <a:endParaRPr lang="es-ES" sz="2600" b="1" i="1" dirty="0">
              <a:solidFill>
                <a:schemeClr val="accent2">
                  <a:lumMod val="90000"/>
                  <a:lumOff val="10000"/>
                </a:schemeClr>
              </a:solidFill>
              <a:effectLst>
                <a:outerShdw blurRad="38100" dist="38100" dir="2700000" algn="tl">
                  <a:srgbClr val="000000"/>
                </a:outerShdw>
              </a:effectLst>
              <a:latin typeface="Arial" charset="0"/>
            </a:endParaRPr>
          </a:p>
          <a:p>
            <a:pPr marL="579438" lvl="1" indent="0">
              <a:spcBef>
                <a:spcPct val="0"/>
              </a:spcBef>
              <a:buClr>
                <a:srgbClr val="00FFFF"/>
              </a:buClr>
              <a:buFont typeface="Wingdings" pitchFamily="2" charset="2"/>
              <a:buChar char="v"/>
              <a:defRPr/>
            </a:pPr>
            <a:r>
              <a:rPr lang="es-ES" sz="2600" b="1" i="1" dirty="0">
                <a:solidFill>
                  <a:schemeClr val="accent2">
                    <a:lumMod val="90000"/>
                    <a:lumOff val="10000"/>
                  </a:schemeClr>
                </a:solidFill>
                <a:effectLst>
                  <a:outerShdw blurRad="38100" dist="38100" dir="2700000" algn="tl">
                    <a:srgbClr val="000000"/>
                  </a:outerShdw>
                </a:effectLst>
                <a:latin typeface="Arial" charset="0"/>
              </a:rPr>
              <a:t>IEEE </a:t>
            </a:r>
            <a:r>
              <a:rPr lang="es-ES" sz="2400" b="1" i="1" dirty="0">
                <a:solidFill>
                  <a:schemeClr val="accent2">
                    <a:lumMod val="90000"/>
                    <a:lumOff val="10000"/>
                  </a:schemeClr>
                </a:solidFill>
                <a:effectLst>
                  <a:outerShdw blurRad="38100" dist="38100" dir="2700000" algn="tl">
                    <a:srgbClr val="000000"/>
                  </a:outerShdw>
                </a:effectLst>
                <a:latin typeface="Arial" charset="0"/>
              </a:rPr>
              <a:t>(</a:t>
            </a:r>
            <a:r>
              <a:rPr lang="es-ES" sz="2400" b="1" i="1" dirty="0" err="1">
                <a:solidFill>
                  <a:schemeClr val="accent2">
                    <a:lumMod val="90000"/>
                    <a:lumOff val="10000"/>
                  </a:schemeClr>
                </a:solidFill>
                <a:effectLst>
                  <a:outerShdw blurRad="38100" dist="38100" dir="2700000" algn="tl">
                    <a:srgbClr val="000000"/>
                  </a:outerShdw>
                </a:effectLst>
                <a:latin typeface="Arial" charset="0"/>
              </a:rPr>
              <a:t>Institute</a:t>
            </a:r>
            <a:r>
              <a:rPr lang="es-ES" sz="2400" b="1" i="1" dirty="0">
                <a:solidFill>
                  <a:schemeClr val="accent2">
                    <a:lumMod val="90000"/>
                    <a:lumOff val="10000"/>
                  </a:schemeClr>
                </a:solidFill>
                <a:effectLst>
                  <a:outerShdw blurRad="38100" dist="38100" dir="2700000" algn="tl">
                    <a:srgbClr val="000000"/>
                  </a:outerShdw>
                </a:effectLst>
                <a:latin typeface="Arial" charset="0"/>
              </a:rPr>
              <a:t> of </a:t>
            </a:r>
            <a:r>
              <a:rPr lang="es-ES" sz="2400" b="1" i="1" dirty="0" err="1">
                <a:solidFill>
                  <a:schemeClr val="accent2">
                    <a:lumMod val="90000"/>
                    <a:lumOff val="10000"/>
                  </a:schemeClr>
                </a:solidFill>
                <a:effectLst>
                  <a:outerShdw blurRad="38100" dist="38100" dir="2700000" algn="tl">
                    <a:srgbClr val="000000"/>
                  </a:outerShdw>
                </a:effectLst>
                <a:latin typeface="Arial" charset="0"/>
              </a:rPr>
              <a:t>Electrical</a:t>
            </a:r>
            <a:r>
              <a:rPr lang="es-ES" sz="2400" b="1" i="1" dirty="0">
                <a:solidFill>
                  <a:schemeClr val="accent2">
                    <a:lumMod val="90000"/>
                    <a:lumOff val="10000"/>
                  </a:schemeClr>
                </a:solidFill>
                <a:effectLst>
                  <a:outerShdw blurRad="38100" dist="38100" dir="2700000" algn="tl">
                    <a:srgbClr val="000000"/>
                  </a:outerShdw>
                </a:effectLst>
                <a:latin typeface="Arial" charset="0"/>
              </a:rPr>
              <a:t> and </a:t>
            </a:r>
            <a:r>
              <a:rPr lang="es-ES" sz="2400" b="1" i="1" dirty="0" err="1">
                <a:solidFill>
                  <a:schemeClr val="accent2">
                    <a:lumMod val="90000"/>
                    <a:lumOff val="10000"/>
                  </a:schemeClr>
                </a:solidFill>
                <a:effectLst>
                  <a:outerShdw blurRad="38100" dist="38100" dir="2700000" algn="tl">
                    <a:srgbClr val="000000"/>
                  </a:outerShdw>
                </a:effectLst>
                <a:latin typeface="Arial" charset="0"/>
              </a:rPr>
              <a:t>Electronics</a:t>
            </a:r>
            <a:r>
              <a:rPr lang="es-ES" sz="2400" b="1" i="1" dirty="0">
                <a:solidFill>
                  <a:schemeClr val="accent2">
                    <a:lumMod val="90000"/>
                    <a:lumOff val="10000"/>
                  </a:schemeClr>
                </a:solidFill>
                <a:effectLst>
                  <a:outerShdw blurRad="38100" dist="38100" dir="2700000" algn="tl">
                    <a:srgbClr val="000000"/>
                  </a:outerShdw>
                </a:effectLst>
                <a:latin typeface="Arial" charset="0"/>
              </a:rPr>
              <a:t> </a:t>
            </a:r>
            <a:r>
              <a:rPr lang="es-ES" sz="2400" b="1" i="1" dirty="0" err="1">
                <a:solidFill>
                  <a:schemeClr val="accent2">
                    <a:lumMod val="90000"/>
                    <a:lumOff val="10000"/>
                  </a:schemeClr>
                </a:solidFill>
                <a:effectLst>
                  <a:outerShdw blurRad="38100" dist="38100" dir="2700000" algn="tl">
                    <a:srgbClr val="000000"/>
                  </a:outerShdw>
                </a:effectLst>
                <a:latin typeface="Arial" charset="0"/>
              </a:rPr>
              <a:t>Engineers</a:t>
            </a:r>
            <a:r>
              <a:rPr lang="es-ES" sz="2400" b="1" i="1" dirty="0">
                <a:solidFill>
                  <a:schemeClr val="accent2">
                    <a:lumMod val="90000"/>
                    <a:lumOff val="10000"/>
                  </a:schemeClr>
                </a:solidFill>
                <a:effectLst>
                  <a:outerShdw blurRad="38100" dist="38100" dir="2700000" algn="tl">
                    <a:srgbClr val="000000"/>
                  </a:outerShdw>
                </a:effectLst>
                <a:latin typeface="Arial" charset="0"/>
              </a:rPr>
              <a:t>)</a:t>
            </a:r>
          </a:p>
          <a:p>
            <a:pPr marL="388938" indent="-388938">
              <a:spcBef>
                <a:spcPct val="0"/>
              </a:spcBef>
              <a:buClr>
                <a:srgbClr val="00FFFF"/>
              </a:buClr>
              <a:buFont typeface="Wingdings" pitchFamily="2" charset="2"/>
              <a:buChar char="v"/>
              <a:defRPr/>
            </a:pPr>
            <a:endParaRPr lang="es-ES" sz="2600" b="1" i="1" dirty="0">
              <a:solidFill>
                <a:schemeClr val="accent2">
                  <a:lumMod val="90000"/>
                  <a:lumOff val="10000"/>
                </a:schemeClr>
              </a:solidFill>
              <a:effectLst>
                <a:outerShdw blurRad="38100" dist="38100" dir="2700000" algn="tl">
                  <a:srgbClr val="000000"/>
                </a:outerShdw>
              </a:effectLst>
              <a:latin typeface="Arial" charset="0"/>
            </a:endParaRPr>
          </a:p>
          <a:p>
            <a:pPr marL="579438" lvl="1" indent="0">
              <a:spcBef>
                <a:spcPct val="0"/>
              </a:spcBef>
              <a:buClr>
                <a:srgbClr val="00FFFF"/>
              </a:buClr>
              <a:buFont typeface="Wingdings" pitchFamily="2" charset="2"/>
              <a:buChar char="v"/>
              <a:defRPr/>
            </a:pPr>
            <a:r>
              <a:rPr lang="es-ES" sz="2600" b="1" i="1" dirty="0">
                <a:solidFill>
                  <a:schemeClr val="accent2">
                    <a:lumMod val="90000"/>
                    <a:lumOff val="10000"/>
                  </a:schemeClr>
                </a:solidFill>
                <a:effectLst>
                  <a:outerShdw blurRad="38100" dist="38100" dir="2700000" algn="tl">
                    <a:srgbClr val="000000"/>
                  </a:outerShdw>
                </a:effectLst>
                <a:latin typeface="Arial" charset="0"/>
              </a:rPr>
              <a:t>ETSI </a:t>
            </a:r>
            <a:r>
              <a:rPr lang="es-ES" sz="2200" b="1" i="1" dirty="0">
                <a:solidFill>
                  <a:schemeClr val="accent2">
                    <a:lumMod val="90000"/>
                    <a:lumOff val="10000"/>
                  </a:schemeClr>
                </a:solidFill>
                <a:effectLst>
                  <a:outerShdw blurRad="38100" dist="38100" dir="2700000" algn="tl">
                    <a:srgbClr val="000000"/>
                  </a:outerShdw>
                </a:effectLst>
                <a:latin typeface="Arial" charset="0"/>
              </a:rPr>
              <a:t>(</a:t>
            </a:r>
            <a:r>
              <a:rPr lang="es-ES" sz="2200" b="1" i="1" dirty="0" err="1">
                <a:solidFill>
                  <a:schemeClr val="accent2">
                    <a:lumMod val="90000"/>
                    <a:lumOff val="10000"/>
                  </a:schemeClr>
                </a:solidFill>
                <a:effectLst>
                  <a:outerShdw blurRad="38100" dist="38100" dir="2700000" algn="tl">
                    <a:srgbClr val="000000"/>
                  </a:outerShdw>
                </a:effectLst>
                <a:latin typeface="Arial" charset="0"/>
              </a:rPr>
              <a:t>European</a:t>
            </a:r>
            <a:r>
              <a:rPr lang="es-ES" sz="2200" b="1" i="1" dirty="0">
                <a:solidFill>
                  <a:schemeClr val="accent2">
                    <a:lumMod val="90000"/>
                    <a:lumOff val="10000"/>
                  </a:schemeClr>
                </a:solidFill>
                <a:effectLst>
                  <a:outerShdw blurRad="38100" dist="38100" dir="2700000" algn="tl">
                    <a:srgbClr val="000000"/>
                  </a:outerShdw>
                </a:effectLst>
                <a:latin typeface="Arial" charset="0"/>
              </a:rPr>
              <a:t> </a:t>
            </a:r>
            <a:r>
              <a:rPr lang="es-ES" sz="2200" b="1" i="1" dirty="0" err="1">
                <a:solidFill>
                  <a:schemeClr val="accent2">
                    <a:lumMod val="90000"/>
                    <a:lumOff val="10000"/>
                  </a:schemeClr>
                </a:solidFill>
                <a:effectLst>
                  <a:outerShdw blurRad="38100" dist="38100" dir="2700000" algn="tl">
                    <a:srgbClr val="000000"/>
                  </a:outerShdw>
                </a:effectLst>
                <a:latin typeface="Arial" charset="0"/>
              </a:rPr>
              <a:t>Telecommunications</a:t>
            </a:r>
            <a:r>
              <a:rPr lang="es-ES" sz="2200" b="1" i="1" dirty="0">
                <a:solidFill>
                  <a:schemeClr val="accent2">
                    <a:lumMod val="90000"/>
                    <a:lumOff val="10000"/>
                  </a:schemeClr>
                </a:solidFill>
                <a:effectLst>
                  <a:outerShdw blurRad="38100" dist="38100" dir="2700000" algn="tl">
                    <a:srgbClr val="000000"/>
                  </a:outerShdw>
                </a:effectLst>
                <a:latin typeface="Arial" charset="0"/>
              </a:rPr>
              <a:t> </a:t>
            </a:r>
            <a:r>
              <a:rPr lang="es-ES" sz="2200" b="1" i="1" dirty="0" err="1">
                <a:solidFill>
                  <a:schemeClr val="accent2">
                    <a:lumMod val="90000"/>
                    <a:lumOff val="10000"/>
                  </a:schemeClr>
                </a:solidFill>
                <a:effectLst>
                  <a:outerShdw blurRad="38100" dist="38100" dir="2700000" algn="tl">
                    <a:srgbClr val="000000"/>
                  </a:outerShdw>
                </a:effectLst>
                <a:latin typeface="Arial" charset="0"/>
              </a:rPr>
              <a:t>Standards</a:t>
            </a:r>
            <a:r>
              <a:rPr lang="es-ES" sz="2200" b="1" i="1" dirty="0">
                <a:solidFill>
                  <a:schemeClr val="accent2">
                    <a:lumMod val="90000"/>
                    <a:lumOff val="10000"/>
                  </a:schemeClr>
                </a:solidFill>
                <a:effectLst>
                  <a:outerShdw blurRad="38100" dist="38100" dir="2700000" algn="tl">
                    <a:srgbClr val="000000"/>
                  </a:outerShdw>
                </a:effectLst>
                <a:latin typeface="Arial" charset="0"/>
              </a:rPr>
              <a:t> </a:t>
            </a:r>
            <a:r>
              <a:rPr lang="es-ES" sz="2200" b="1" i="1" dirty="0" err="1">
                <a:solidFill>
                  <a:schemeClr val="accent2">
                    <a:lumMod val="90000"/>
                    <a:lumOff val="10000"/>
                  </a:schemeClr>
                </a:solidFill>
                <a:effectLst>
                  <a:outerShdw blurRad="38100" dist="38100" dir="2700000" algn="tl">
                    <a:srgbClr val="000000"/>
                  </a:outerShdw>
                </a:effectLst>
                <a:latin typeface="Arial" charset="0"/>
              </a:rPr>
              <a:t>Institute</a:t>
            </a:r>
            <a:r>
              <a:rPr lang="es-ES" sz="2200" b="1" i="1" dirty="0">
                <a:solidFill>
                  <a:schemeClr val="accent2">
                    <a:lumMod val="90000"/>
                    <a:lumOff val="10000"/>
                  </a:schemeClr>
                </a:solidFill>
                <a:effectLst>
                  <a:outerShdw blurRad="38100" dist="38100" dir="2700000" algn="tl">
                    <a:srgbClr val="000000"/>
                  </a:outerShdw>
                </a:effectLst>
                <a:latin typeface="Arial" charset="0"/>
              </a:rPr>
              <a:t>)</a:t>
            </a:r>
          </a:p>
          <a:p>
            <a:pPr marL="388938" indent="-388938">
              <a:spcBef>
                <a:spcPct val="0"/>
              </a:spcBef>
              <a:buClr>
                <a:srgbClr val="00FFFF"/>
              </a:buClr>
              <a:buFont typeface="Wingdings" pitchFamily="2" charset="2"/>
              <a:buChar char="v"/>
              <a:defRPr/>
            </a:pPr>
            <a:endParaRPr lang="es-ES" sz="2200" b="1" i="1" dirty="0">
              <a:solidFill>
                <a:schemeClr val="accent2">
                  <a:lumMod val="90000"/>
                  <a:lumOff val="10000"/>
                </a:schemeClr>
              </a:solidFill>
              <a:effectLst>
                <a:outerShdw blurRad="38100" dist="38100" dir="2700000" algn="tl">
                  <a:srgbClr val="000000"/>
                </a:outerShdw>
              </a:effectLst>
              <a:latin typeface="Arial"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3E2E852F-E248-467B-896B-CD08CE39E615}"/>
              </a:ext>
            </a:extLst>
          </p:cNvPr>
          <p:cNvPicPr>
            <a:picLocks noChangeAspect="1"/>
          </p:cNvPicPr>
          <p:nvPr/>
        </p:nvPicPr>
        <p:blipFill>
          <a:blip r:embed="rId3"/>
          <a:stretch>
            <a:fillRect/>
          </a:stretch>
        </p:blipFill>
        <p:spPr>
          <a:xfrm>
            <a:off x="37107" y="1412776"/>
            <a:ext cx="8829130" cy="4940846"/>
          </a:xfrm>
          <a:prstGeom prst="rect">
            <a:avLst/>
          </a:prstGeom>
          <a:ln w="76200">
            <a:solidFill>
              <a:schemeClr val="accent6">
                <a:lumMod val="90000"/>
                <a:lumOff val="10000"/>
              </a:schemeClr>
            </a:solidFill>
          </a:ln>
        </p:spPr>
      </p:pic>
      <p:sp>
        <p:nvSpPr>
          <p:cNvPr id="357378" name="Rectangle 2"/>
          <p:cNvSpPr>
            <a:spLocks noGrp="1" noChangeArrowheads="1"/>
          </p:cNvSpPr>
          <p:nvPr>
            <p:ph type="title"/>
          </p:nvPr>
        </p:nvSpPr>
        <p:spPr>
          <a:xfrm>
            <a:off x="350887" y="-61814"/>
            <a:ext cx="8515350" cy="1143000"/>
          </a:xfrm>
          <a:solidFill>
            <a:srgbClr val="003366"/>
          </a:solidFill>
          <a:ln cap="flat" algn="ctr">
            <a:solidFill>
              <a:schemeClr val="tx1"/>
            </a:solidFill>
          </a:ln>
        </p:spPr>
        <p:txBody>
          <a:bodyPr/>
          <a:lstStyle/>
          <a:p>
            <a:pPr>
              <a:defRPr/>
            </a:pPr>
            <a:r>
              <a:rPr lang="es-ES_tradnl" sz="3600" b="1" i="1" dirty="0">
                <a:solidFill>
                  <a:schemeClr val="tx1"/>
                </a:solidFill>
                <a:effectLst>
                  <a:outerShdw blurRad="38100" dist="38100" dir="2700000" algn="tl">
                    <a:srgbClr val="000000"/>
                  </a:outerShdw>
                </a:effectLst>
                <a:latin typeface="Arial" charset="0"/>
              </a:rPr>
              <a:t>Áreas de Trabajo [ WA]</a:t>
            </a:r>
          </a:p>
        </p:txBody>
      </p:sp>
      <p:sp>
        <p:nvSpPr>
          <p:cNvPr id="357379" name="Rectangle 3"/>
          <p:cNvSpPr>
            <a:spLocks noGrp="1" noChangeArrowheads="1"/>
          </p:cNvSpPr>
          <p:nvPr>
            <p:ph type="body" idx="1"/>
          </p:nvPr>
        </p:nvSpPr>
        <p:spPr>
          <a:xfrm>
            <a:off x="9128" y="1412776"/>
            <a:ext cx="8857109" cy="4464050"/>
          </a:xfrm>
          <a:solidFill>
            <a:srgbClr val="003366"/>
          </a:solidFill>
          <a:ln w="38100">
            <a:solidFill>
              <a:schemeClr val="tx1"/>
            </a:solidFill>
          </a:ln>
        </p:spPr>
        <p:txBody>
          <a:bodyPr/>
          <a:lstStyle/>
          <a:p>
            <a:pPr algn="just">
              <a:lnSpc>
                <a:spcPct val="80000"/>
              </a:lnSpc>
              <a:defRPr/>
            </a:pPr>
            <a:r>
              <a:rPr lang="es-AR" b="1" i="1" dirty="0">
                <a:effectLst>
                  <a:outerShdw blurRad="38100" dist="38100" dir="2700000" algn="tl">
                    <a:srgbClr val="000000"/>
                  </a:outerShdw>
                </a:effectLst>
                <a:latin typeface="Arial" charset="0"/>
              </a:rPr>
              <a:t>Se extiende de la toma/conector de telecomunicaciones o el final del sistema de cableado horizontal, hasta el equipo de la estación</a:t>
            </a:r>
            <a:r>
              <a:rPr lang="es-ES_tradnl" b="1" i="1" dirty="0">
                <a:effectLst>
                  <a:outerShdw blurRad="38100" dist="38100" dir="2700000" algn="tl">
                    <a:srgbClr val="000000"/>
                  </a:outerShdw>
                </a:effectLst>
                <a:latin typeface="Arial" charset="0"/>
              </a:rPr>
              <a:t>.</a:t>
            </a:r>
          </a:p>
          <a:p>
            <a:pPr algn="just">
              <a:lnSpc>
                <a:spcPct val="80000"/>
              </a:lnSpc>
              <a:defRPr/>
            </a:pPr>
            <a:r>
              <a:rPr lang="es-AR" b="1" i="1" dirty="0">
                <a:effectLst>
                  <a:outerShdw blurRad="38100" dist="38100" dir="2700000" algn="tl">
                    <a:srgbClr val="000000"/>
                  </a:outerShdw>
                </a:effectLst>
                <a:latin typeface="Arial" charset="0"/>
              </a:rPr>
              <a:t>El equipo de la estación puede incluir, pero no se limita a teléfonos, terminales de datos y computadoras. </a:t>
            </a:r>
          </a:p>
          <a:p>
            <a:pPr algn="just">
              <a:lnSpc>
                <a:spcPct val="80000"/>
              </a:lnSpc>
              <a:defRPr/>
            </a:pPr>
            <a:r>
              <a:rPr lang="es-AR" b="1" i="1" dirty="0">
                <a:effectLst>
                  <a:outerShdw blurRad="38100" dist="38100" dir="2700000" algn="tl">
                    <a:srgbClr val="000000"/>
                  </a:outerShdw>
                </a:effectLst>
                <a:latin typeface="Arial" charset="0"/>
              </a:rPr>
              <a:t>La longitud máxima del cable horizontal en el área de trabajo tiene una longitud máxima de 3 m. </a:t>
            </a:r>
          </a:p>
          <a:p>
            <a:pPr algn="just">
              <a:lnSpc>
                <a:spcPct val="80000"/>
              </a:lnSpc>
              <a:defRPr/>
            </a:pPr>
            <a:endParaRPr lang="es-ES_tradnl" b="1" i="1" dirty="0">
              <a:effectLst>
                <a:outerShdw blurRad="38100" dist="38100" dir="2700000" algn="tl">
                  <a:srgbClr val="000000"/>
                </a:outerShdw>
              </a:effectLst>
              <a:latin typeface="Arial" charset="0"/>
            </a:endParaRPr>
          </a:p>
        </p:txBody>
      </p:sp>
      <p:pic>
        <p:nvPicPr>
          <p:cNvPr id="3" name="Imagen 2">
            <a:extLst>
              <a:ext uri="{FF2B5EF4-FFF2-40B4-BE49-F238E27FC236}">
                <a16:creationId xmlns:a16="http://schemas.microsoft.com/office/drawing/2014/main" id="{8005E98B-EA3F-4FE4-8E72-654AABF5B04C}"/>
              </a:ext>
            </a:extLst>
          </p:cNvPr>
          <p:cNvPicPr>
            <a:picLocks noChangeAspect="1"/>
          </p:cNvPicPr>
          <p:nvPr/>
        </p:nvPicPr>
        <p:blipFill>
          <a:blip r:embed="rId4"/>
          <a:stretch>
            <a:fillRect/>
          </a:stretch>
        </p:blipFill>
        <p:spPr>
          <a:xfrm>
            <a:off x="1521358" y="3122862"/>
            <a:ext cx="5832648" cy="3562350"/>
          </a:xfrm>
          <a:prstGeom prst="rect">
            <a:avLst/>
          </a:prstGeom>
          <a:solidFill>
            <a:schemeClr val="accent2"/>
          </a:solidFill>
          <a:ln w="76200">
            <a:solidFill>
              <a:schemeClr val="accent6">
                <a:lumMod val="90000"/>
                <a:lumOff val="10000"/>
              </a:schemeClr>
            </a:solid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357378"/>
                                        </p:tgtEl>
                                        <p:attrNameLst>
                                          <p:attrName>style.visibility</p:attrName>
                                        </p:attrNameLst>
                                      </p:cBhvr>
                                      <p:to>
                                        <p:strVal val="visible"/>
                                      </p:to>
                                    </p:set>
                                    <p:anim calcmode="lin" valueType="num">
                                      <p:cBhvr>
                                        <p:cTn id="7" dur="1000" fill="hold"/>
                                        <p:tgtEl>
                                          <p:spTgt spid="357378"/>
                                        </p:tgtEl>
                                        <p:attrNameLst>
                                          <p:attrName>ppt_w</p:attrName>
                                        </p:attrNameLst>
                                      </p:cBhvr>
                                      <p:tavLst>
                                        <p:tav tm="0">
                                          <p:val>
                                            <p:fltVal val="0"/>
                                          </p:val>
                                        </p:tav>
                                        <p:tav tm="100000">
                                          <p:val>
                                            <p:strVal val="#ppt_w"/>
                                          </p:val>
                                        </p:tav>
                                      </p:tavLst>
                                    </p:anim>
                                    <p:anim calcmode="lin" valueType="num">
                                      <p:cBhvr>
                                        <p:cTn id="8" dur="1000" fill="hold"/>
                                        <p:tgtEl>
                                          <p:spTgt spid="357378"/>
                                        </p:tgtEl>
                                        <p:attrNameLst>
                                          <p:attrName>ppt_h</p:attrName>
                                        </p:attrNameLst>
                                      </p:cBhvr>
                                      <p:tavLst>
                                        <p:tav tm="0">
                                          <p:val>
                                            <p:fltVal val="0"/>
                                          </p:val>
                                        </p:tav>
                                        <p:tav tm="100000">
                                          <p:val>
                                            <p:strVal val="#ppt_h"/>
                                          </p:val>
                                        </p:tav>
                                      </p:tavLst>
                                    </p:anim>
                                    <p:anim calcmode="lin" valueType="num">
                                      <p:cBhvr>
                                        <p:cTn id="9" dur="1000" fill="hold"/>
                                        <p:tgtEl>
                                          <p:spTgt spid="357378"/>
                                        </p:tgtEl>
                                        <p:attrNameLst>
                                          <p:attrName>style.rotation</p:attrName>
                                        </p:attrNameLst>
                                      </p:cBhvr>
                                      <p:tavLst>
                                        <p:tav tm="0">
                                          <p:val>
                                            <p:fltVal val="90"/>
                                          </p:val>
                                        </p:tav>
                                        <p:tav tm="100000">
                                          <p:val>
                                            <p:fltVal val="0"/>
                                          </p:val>
                                        </p:tav>
                                      </p:tavLst>
                                    </p:anim>
                                    <p:animEffect transition="in" filter="fade">
                                      <p:cBhvr>
                                        <p:cTn id="10" dur="1000"/>
                                        <p:tgtEl>
                                          <p:spTgt spid="357378"/>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1000"/>
                                        <p:tgtEl>
                                          <p:spTgt spid="2"/>
                                        </p:tgtEl>
                                      </p:cBhvr>
                                    </p:animEffect>
                                    <p:anim calcmode="lin" valueType="num">
                                      <p:cBhvr>
                                        <p:cTn id="16" dur="1000" fill="hold"/>
                                        <p:tgtEl>
                                          <p:spTgt spid="2"/>
                                        </p:tgtEl>
                                        <p:attrNameLst>
                                          <p:attrName>ppt_x</p:attrName>
                                        </p:attrNameLst>
                                      </p:cBhvr>
                                      <p:tavLst>
                                        <p:tav tm="0">
                                          <p:val>
                                            <p:strVal val="#ppt_x"/>
                                          </p:val>
                                        </p:tav>
                                        <p:tav tm="100000">
                                          <p:val>
                                            <p:strVal val="#ppt_x"/>
                                          </p:val>
                                        </p:tav>
                                      </p:tavLst>
                                    </p:anim>
                                    <p:anim calcmode="lin" valueType="num">
                                      <p:cBhvr>
                                        <p:cTn id="17"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31" presetClass="entr" presetSubtype="0" fill="hold" grpId="0" nodeType="clickEffect">
                                  <p:stCondLst>
                                    <p:cond delay="0"/>
                                  </p:stCondLst>
                                  <p:childTnLst>
                                    <p:set>
                                      <p:cBhvr>
                                        <p:cTn id="21" dur="1" fill="hold">
                                          <p:stCondLst>
                                            <p:cond delay="0"/>
                                          </p:stCondLst>
                                        </p:cTn>
                                        <p:tgtEl>
                                          <p:spTgt spid="357379">
                                            <p:bg/>
                                          </p:spTgt>
                                        </p:tgtEl>
                                        <p:attrNameLst>
                                          <p:attrName>style.visibility</p:attrName>
                                        </p:attrNameLst>
                                      </p:cBhvr>
                                      <p:to>
                                        <p:strVal val="visible"/>
                                      </p:to>
                                    </p:set>
                                    <p:anim calcmode="lin" valueType="num">
                                      <p:cBhvr>
                                        <p:cTn id="22" dur="1000" fill="hold"/>
                                        <p:tgtEl>
                                          <p:spTgt spid="357379">
                                            <p:bg/>
                                          </p:spTgt>
                                        </p:tgtEl>
                                        <p:attrNameLst>
                                          <p:attrName>ppt_w</p:attrName>
                                        </p:attrNameLst>
                                      </p:cBhvr>
                                      <p:tavLst>
                                        <p:tav tm="0">
                                          <p:val>
                                            <p:fltVal val="0"/>
                                          </p:val>
                                        </p:tav>
                                        <p:tav tm="100000">
                                          <p:val>
                                            <p:strVal val="#ppt_w"/>
                                          </p:val>
                                        </p:tav>
                                      </p:tavLst>
                                    </p:anim>
                                    <p:anim calcmode="lin" valueType="num">
                                      <p:cBhvr>
                                        <p:cTn id="23" dur="1000" fill="hold"/>
                                        <p:tgtEl>
                                          <p:spTgt spid="357379">
                                            <p:bg/>
                                          </p:spTgt>
                                        </p:tgtEl>
                                        <p:attrNameLst>
                                          <p:attrName>ppt_h</p:attrName>
                                        </p:attrNameLst>
                                      </p:cBhvr>
                                      <p:tavLst>
                                        <p:tav tm="0">
                                          <p:val>
                                            <p:fltVal val="0"/>
                                          </p:val>
                                        </p:tav>
                                        <p:tav tm="100000">
                                          <p:val>
                                            <p:strVal val="#ppt_h"/>
                                          </p:val>
                                        </p:tav>
                                      </p:tavLst>
                                    </p:anim>
                                    <p:anim calcmode="lin" valueType="num">
                                      <p:cBhvr>
                                        <p:cTn id="24" dur="1000" fill="hold"/>
                                        <p:tgtEl>
                                          <p:spTgt spid="357379">
                                            <p:bg/>
                                          </p:spTgt>
                                        </p:tgtEl>
                                        <p:attrNameLst>
                                          <p:attrName>style.rotation</p:attrName>
                                        </p:attrNameLst>
                                      </p:cBhvr>
                                      <p:tavLst>
                                        <p:tav tm="0">
                                          <p:val>
                                            <p:fltVal val="90"/>
                                          </p:val>
                                        </p:tav>
                                        <p:tav tm="100000">
                                          <p:val>
                                            <p:fltVal val="0"/>
                                          </p:val>
                                        </p:tav>
                                      </p:tavLst>
                                    </p:anim>
                                    <p:animEffect transition="in" filter="fade">
                                      <p:cBhvr>
                                        <p:cTn id="25" dur="1000"/>
                                        <p:tgtEl>
                                          <p:spTgt spid="357379">
                                            <p:bg/>
                                          </p:spTgt>
                                        </p:tgtEl>
                                      </p:cBhvr>
                                    </p:animEffect>
                                  </p:childTnLst>
                                </p:cTn>
                              </p:par>
                            </p:childTnLst>
                          </p:cTn>
                        </p:par>
                      </p:childTnLst>
                    </p:cTn>
                  </p:par>
                  <p:par>
                    <p:cTn id="26" fill="hold">
                      <p:stCondLst>
                        <p:cond delay="indefinite"/>
                      </p:stCondLst>
                      <p:childTnLst>
                        <p:par>
                          <p:cTn id="27" fill="hold">
                            <p:stCondLst>
                              <p:cond delay="0"/>
                            </p:stCondLst>
                            <p:childTnLst>
                              <p:par>
                                <p:cTn id="28" presetID="31" presetClass="entr" presetSubtype="0" fill="hold" grpId="0" nodeType="clickEffect">
                                  <p:stCondLst>
                                    <p:cond delay="0"/>
                                  </p:stCondLst>
                                  <p:childTnLst>
                                    <p:set>
                                      <p:cBhvr>
                                        <p:cTn id="29" dur="1" fill="hold">
                                          <p:stCondLst>
                                            <p:cond delay="0"/>
                                          </p:stCondLst>
                                        </p:cTn>
                                        <p:tgtEl>
                                          <p:spTgt spid="357379">
                                            <p:txEl>
                                              <p:pRg st="0" end="0"/>
                                            </p:txEl>
                                          </p:spTgt>
                                        </p:tgtEl>
                                        <p:attrNameLst>
                                          <p:attrName>style.visibility</p:attrName>
                                        </p:attrNameLst>
                                      </p:cBhvr>
                                      <p:to>
                                        <p:strVal val="visible"/>
                                      </p:to>
                                    </p:set>
                                    <p:anim calcmode="lin" valueType="num">
                                      <p:cBhvr>
                                        <p:cTn id="30" dur="1000" fill="hold"/>
                                        <p:tgtEl>
                                          <p:spTgt spid="357379">
                                            <p:txEl>
                                              <p:pRg st="0" end="0"/>
                                            </p:txEl>
                                          </p:spTgt>
                                        </p:tgtEl>
                                        <p:attrNameLst>
                                          <p:attrName>ppt_w</p:attrName>
                                        </p:attrNameLst>
                                      </p:cBhvr>
                                      <p:tavLst>
                                        <p:tav tm="0">
                                          <p:val>
                                            <p:fltVal val="0"/>
                                          </p:val>
                                        </p:tav>
                                        <p:tav tm="100000">
                                          <p:val>
                                            <p:strVal val="#ppt_w"/>
                                          </p:val>
                                        </p:tav>
                                      </p:tavLst>
                                    </p:anim>
                                    <p:anim calcmode="lin" valueType="num">
                                      <p:cBhvr>
                                        <p:cTn id="31" dur="1000" fill="hold"/>
                                        <p:tgtEl>
                                          <p:spTgt spid="357379">
                                            <p:txEl>
                                              <p:pRg st="0" end="0"/>
                                            </p:txEl>
                                          </p:spTgt>
                                        </p:tgtEl>
                                        <p:attrNameLst>
                                          <p:attrName>ppt_h</p:attrName>
                                        </p:attrNameLst>
                                      </p:cBhvr>
                                      <p:tavLst>
                                        <p:tav tm="0">
                                          <p:val>
                                            <p:fltVal val="0"/>
                                          </p:val>
                                        </p:tav>
                                        <p:tav tm="100000">
                                          <p:val>
                                            <p:strVal val="#ppt_h"/>
                                          </p:val>
                                        </p:tav>
                                      </p:tavLst>
                                    </p:anim>
                                    <p:anim calcmode="lin" valueType="num">
                                      <p:cBhvr>
                                        <p:cTn id="32" dur="1000" fill="hold"/>
                                        <p:tgtEl>
                                          <p:spTgt spid="357379">
                                            <p:txEl>
                                              <p:pRg st="0" end="0"/>
                                            </p:txEl>
                                          </p:spTgt>
                                        </p:tgtEl>
                                        <p:attrNameLst>
                                          <p:attrName>style.rotation</p:attrName>
                                        </p:attrNameLst>
                                      </p:cBhvr>
                                      <p:tavLst>
                                        <p:tav tm="0">
                                          <p:val>
                                            <p:fltVal val="90"/>
                                          </p:val>
                                        </p:tav>
                                        <p:tav tm="100000">
                                          <p:val>
                                            <p:fltVal val="0"/>
                                          </p:val>
                                        </p:tav>
                                      </p:tavLst>
                                    </p:anim>
                                    <p:animEffect transition="in" filter="fade">
                                      <p:cBhvr>
                                        <p:cTn id="33" dur="1000"/>
                                        <p:tgtEl>
                                          <p:spTgt spid="357379">
                                            <p:txEl>
                                              <p:pRg st="0" end="0"/>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31" presetClass="entr" presetSubtype="0" fill="hold" grpId="0" nodeType="clickEffect">
                                  <p:stCondLst>
                                    <p:cond delay="0"/>
                                  </p:stCondLst>
                                  <p:childTnLst>
                                    <p:set>
                                      <p:cBhvr>
                                        <p:cTn id="37" dur="1" fill="hold">
                                          <p:stCondLst>
                                            <p:cond delay="0"/>
                                          </p:stCondLst>
                                        </p:cTn>
                                        <p:tgtEl>
                                          <p:spTgt spid="357379">
                                            <p:txEl>
                                              <p:pRg st="1" end="1"/>
                                            </p:txEl>
                                          </p:spTgt>
                                        </p:tgtEl>
                                        <p:attrNameLst>
                                          <p:attrName>style.visibility</p:attrName>
                                        </p:attrNameLst>
                                      </p:cBhvr>
                                      <p:to>
                                        <p:strVal val="visible"/>
                                      </p:to>
                                    </p:set>
                                    <p:anim calcmode="lin" valueType="num">
                                      <p:cBhvr>
                                        <p:cTn id="38" dur="1000" fill="hold"/>
                                        <p:tgtEl>
                                          <p:spTgt spid="357379">
                                            <p:txEl>
                                              <p:pRg st="1" end="1"/>
                                            </p:txEl>
                                          </p:spTgt>
                                        </p:tgtEl>
                                        <p:attrNameLst>
                                          <p:attrName>ppt_w</p:attrName>
                                        </p:attrNameLst>
                                      </p:cBhvr>
                                      <p:tavLst>
                                        <p:tav tm="0">
                                          <p:val>
                                            <p:fltVal val="0"/>
                                          </p:val>
                                        </p:tav>
                                        <p:tav tm="100000">
                                          <p:val>
                                            <p:strVal val="#ppt_w"/>
                                          </p:val>
                                        </p:tav>
                                      </p:tavLst>
                                    </p:anim>
                                    <p:anim calcmode="lin" valueType="num">
                                      <p:cBhvr>
                                        <p:cTn id="39" dur="1000" fill="hold"/>
                                        <p:tgtEl>
                                          <p:spTgt spid="357379">
                                            <p:txEl>
                                              <p:pRg st="1" end="1"/>
                                            </p:txEl>
                                          </p:spTgt>
                                        </p:tgtEl>
                                        <p:attrNameLst>
                                          <p:attrName>ppt_h</p:attrName>
                                        </p:attrNameLst>
                                      </p:cBhvr>
                                      <p:tavLst>
                                        <p:tav tm="0">
                                          <p:val>
                                            <p:fltVal val="0"/>
                                          </p:val>
                                        </p:tav>
                                        <p:tav tm="100000">
                                          <p:val>
                                            <p:strVal val="#ppt_h"/>
                                          </p:val>
                                        </p:tav>
                                      </p:tavLst>
                                    </p:anim>
                                    <p:anim calcmode="lin" valueType="num">
                                      <p:cBhvr>
                                        <p:cTn id="40" dur="1000" fill="hold"/>
                                        <p:tgtEl>
                                          <p:spTgt spid="357379">
                                            <p:txEl>
                                              <p:pRg st="1" end="1"/>
                                            </p:txEl>
                                          </p:spTgt>
                                        </p:tgtEl>
                                        <p:attrNameLst>
                                          <p:attrName>style.rotation</p:attrName>
                                        </p:attrNameLst>
                                      </p:cBhvr>
                                      <p:tavLst>
                                        <p:tav tm="0">
                                          <p:val>
                                            <p:fltVal val="90"/>
                                          </p:val>
                                        </p:tav>
                                        <p:tav tm="100000">
                                          <p:val>
                                            <p:fltVal val="0"/>
                                          </p:val>
                                        </p:tav>
                                      </p:tavLst>
                                    </p:anim>
                                    <p:animEffect transition="in" filter="fade">
                                      <p:cBhvr>
                                        <p:cTn id="41" dur="1000"/>
                                        <p:tgtEl>
                                          <p:spTgt spid="357379">
                                            <p:txEl>
                                              <p:pRg st="1" end="1"/>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31" presetClass="entr" presetSubtype="0" fill="hold" grpId="0" nodeType="clickEffect">
                                  <p:stCondLst>
                                    <p:cond delay="0"/>
                                  </p:stCondLst>
                                  <p:childTnLst>
                                    <p:set>
                                      <p:cBhvr>
                                        <p:cTn id="45" dur="1" fill="hold">
                                          <p:stCondLst>
                                            <p:cond delay="0"/>
                                          </p:stCondLst>
                                        </p:cTn>
                                        <p:tgtEl>
                                          <p:spTgt spid="357379">
                                            <p:txEl>
                                              <p:pRg st="2" end="2"/>
                                            </p:txEl>
                                          </p:spTgt>
                                        </p:tgtEl>
                                        <p:attrNameLst>
                                          <p:attrName>style.visibility</p:attrName>
                                        </p:attrNameLst>
                                      </p:cBhvr>
                                      <p:to>
                                        <p:strVal val="visible"/>
                                      </p:to>
                                    </p:set>
                                    <p:anim calcmode="lin" valueType="num">
                                      <p:cBhvr>
                                        <p:cTn id="46" dur="1000" fill="hold"/>
                                        <p:tgtEl>
                                          <p:spTgt spid="357379">
                                            <p:txEl>
                                              <p:pRg st="2" end="2"/>
                                            </p:txEl>
                                          </p:spTgt>
                                        </p:tgtEl>
                                        <p:attrNameLst>
                                          <p:attrName>ppt_w</p:attrName>
                                        </p:attrNameLst>
                                      </p:cBhvr>
                                      <p:tavLst>
                                        <p:tav tm="0">
                                          <p:val>
                                            <p:fltVal val="0"/>
                                          </p:val>
                                        </p:tav>
                                        <p:tav tm="100000">
                                          <p:val>
                                            <p:strVal val="#ppt_w"/>
                                          </p:val>
                                        </p:tav>
                                      </p:tavLst>
                                    </p:anim>
                                    <p:anim calcmode="lin" valueType="num">
                                      <p:cBhvr>
                                        <p:cTn id="47" dur="1000" fill="hold"/>
                                        <p:tgtEl>
                                          <p:spTgt spid="357379">
                                            <p:txEl>
                                              <p:pRg st="2" end="2"/>
                                            </p:txEl>
                                          </p:spTgt>
                                        </p:tgtEl>
                                        <p:attrNameLst>
                                          <p:attrName>ppt_h</p:attrName>
                                        </p:attrNameLst>
                                      </p:cBhvr>
                                      <p:tavLst>
                                        <p:tav tm="0">
                                          <p:val>
                                            <p:fltVal val="0"/>
                                          </p:val>
                                        </p:tav>
                                        <p:tav tm="100000">
                                          <p:val>
                                            <p:strVal val="#ppt_h"/>
                                          </p:val>
                                        </p:tav>
                                      </p:tavLst>
                                    </p:anim>
                                    <p:anim calcmode="lin" valueType="num">
                                      <p:cBhvr>
                                        <p:cTn id="48" dur="1000" fill="hold"/>
                                        <p:tgtEl>
                                          <p:spTgt spid="357379">
                                            <p:txEl>
                                              <p:pRg st="2" end="2"/>
                                            </p:txEl>
                                          </p:spTgt>
                                        </p:tgtEl>
                                        <p:attrNameLst>
                                          <p:attrName>style.rotation</p:attrName>
                                        </p:attrNameLst>
                                      </p:cBhvr>
                                      <p:tavLst>
                                        <p:tav tm="0">
                                          <p:val>
                                            <p:fltVal val="90"/>
                                          </p:val>
                                        </p:tav>
                                        <p:tav tm="100000">
                                          <p:val>
                                            <p:fltVal val="0"/>
                                          </p:val>
                                        </p:tav>
                                      </p:tavLst>
                                    </p:anim>
                                    <p:animEffect transition="in" filter="fade">
                                      <p:cBhvr>
                                        <p:cTn id="49" dur="1000"/>
                                        <p:tgtEl>
                                          <p:spTgt spid="357379">
                                            <p:txEl>
                                              <p:pRg st="2" end="2"/>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49" presetClass="entr" presetSubtype="0" decel="100000" fill="hold" nodeType="clickEffect">
                                  <p:stCondLst>
                                    <p:cond delay="0"/>
                                  </p:stCondLst>
                                  <p:childTnLst>
                                    <p:set>
                                      <p:cBhvr>
                                        <p:cTn id="53" dur="1" fill="hold">
                                          <p:stCondLst>
                                            <p:cond delay="0"/>
                                          </p:stCondLst>
                                        </p:cTn>
                                        <p:tgtEl>
                                          <p:spTgt spid="3"/>
                                        </p:tgtEl>
                                        <p:attrNameLst>
                                          <p:attrName>style.visibility</p:attrName>
                                        </p:attrNameLst>
                                      </p:cBhvr>
                                      <p:to>
                                        <p:strVal val="visible"/>
                                      </p:to>
                                    </p:set>
                                    <p:anim calcmode="lin" valueType="num">
                                      <p:cBhvr>
                                        <p:cTn id="54" dur="500" fill="hold"/>
                                        <p:tgtEl>
                                          <p:spTgt spid="3"/>
                                        </p:tgtEl>
                                        <p:attrNameLst>
                                          <p:attrName>ppt_w</p:attrName>
                                        </p:attrNameLst>
                                      </p:cBhvr>
                                      <p:tavLst>
                                        <p:tav tm="0">
                                          <p:val>
                                            <p:fltVal val="0"/>
                                          </p:val>
                                        </p:tav>
                                        <p:tav tm="100000">
                                          <p:val>
                                            <p:strVal val="#ppt_w"/>
                                          </p:val>
                                        </p:tav>
                                      </p:tavLst>
                                    </p:anim>
                                    <p:anim calcmode="lin" valueType="num">
                                      <p:cBhvr>
                                        <p:cTn id="55" dur="500" fill="hold"/>
                                        <p:tgtEl>
                                          <p:spTgt spid="3"/>
                                        </p:tgtEl>
                                        <p:attrNameLst>
                                          <p:attrName>ppt_h</p:attrName>
                                        </p:attrNameLst>
                                      </p:cBhvr>
                                      <p:tavLst>
                                        <p:tav tm="0">
                                          <p:val>
                                            <p:fltVal val="0"/>
                                          </p:val>
                                        </p:tav>
                                        <p:tav tm="100000">
                                          <p:val>
                                            <p:strVal val="#ppt_h"/>
                                          </p:val>
                                        </p:tav>
                                      </p:tavLst>
                                    </p:anim>
                                    <p:anim calcmode="lin" valueType="num">
                                      <p:cBhvr>
                                        <p:cTn id="56" dur="500" fill="hold"/>
                                        <p:tgtEl>
                                          <p:spTgt spid="3"/>
                                        </p:tgtEl>
                                        <p:attrNameLst>
                                          <p:attrName>style.rotation</p:attrName>
                                        </p:attrNameLst>
                                      </p:cBhvr>
                                      <p:tavLst>
                                        <p:tav tm="0">
                                          <p:val>
                                            <p:fltVal val="360"/>
                                          </p:val>
                                        </p:tav>
                                        <p:tav tm="100000">
                                          <p:val>
                                            <p:fltVal val="0"/>
                                          </p:val>
                                        </p:tav>
                                      </p:tavLst>
                                    </p:anim>
                                    <p:animEffect transition="in" filter="fade">
                                      <p:cBhvr>
                                        <p:cTn id="5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7378" grpId="0" animBg="1"/>
      <p:bldP spid="357379" grpId="0" build="p"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7378" name="Rectangle 2"/>
          <p:cNvSpPr>
            <a:spLocks noGrp="1" noChangeArrowheads="1"/>
          </p:cNvSpPr>
          <p:nvPr>
            <p:ph type="title"/>
          </p:nvPr>
        </p:nvSpPr>
        <p:spPr>
          <a:xfrm>
            <a:off x="395537" y="0"/>
            <a:ext cx="8443664" cy="1143000"/>
          </a:xfrm>
          <a:solidFill>
            <a:srgbClr val="003366"/>
          </a:solidFill>
          <a:ln cap="flat" algn="ctr">
            <a:solidFill>
              <a:schemeClr val="tx1"/>
            </a:solidFill>
          </a:ln>
        </p:spPr>
        <p:txBody>
          <a:bodyPr/>
          <a:lstStyle/>
          <a:p>
            <a:pPr>
              <a:defRPr/>
            </a:pPr>
            <a:r>
              <a:rPr lang="es-ES_tradnl" sz="3600" b="1" i="1">
                <a:solidFill>
                  <a:schemeClr val="tx1"/>
                </a:solidFill>
                <a:effectLst>
                  <a:outerShdw blurRad="38100" dist="38100" dir="2700000" algn="tl">
                    <a:srgbClr val="000000"/>
                  </a:outerShdw>
                </a:effectLst>
                <a:latin typeface="Arial" charset="0"/>
              </a:rPr>
              <a:t>Áreas de Trabajo</a:t>
            </a:r>
          </a:p>
        </p:txBody>
      </p:sp>
      <p:sp>
        <p:nvSpPr>
          <p:cNvPr id="2" name="1 Marcador de contenido"/>
          <p:cNvSpPr>
            <a:spLocks noGrp="1"/>
          </p:cNvSpPr>
          <p:nvPr>
            <p:ph idx="1"/>
          </p:nvPr>
        </p:nvSpPr>
        <p:spPr/>
        <p:txBody>
          <a:bodyPr/>
          <a:lstStyle/>
          <a:p>
            <a:endParaRPr lang="es-ES"/>
          </a:p>
        </p:txBody>
      </p:sp>
      <p:pic>
        <p:nvPicPr>
          <p:cNvPr id="19968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536" y="1340768"/>
            <a:ext cx="8496944" cy="5199484"/>
          </a:xfrm>
          <a:prstGeom prst="rect">
            <a:avLst/>
          </a:prstGeom>
          <a:solidFill>
            <a:schemeClr val="bg1">
              <a:lumMod val="40000"/>
              <a:lumOff val="60000"/>
            </a:schemeClr>
          </a:solidFill>
          <a:ln w="76200">
            <a:solidFill>
              <a:schemeClr val="bg1">
                <a:lumMod val="50000"/>
              </a:schemeClr>
            </a:solidFill>
            <a:miter lim="800000"/>
            <a:headEnd/>
            <a:tailEnd/>
          </a:ln>
        </p:spPr>
      </p:pic>
    </p:spTree>
    <p:extLst>
      <p:ext uri="{BB962C8B-B14F-4D97-AF65-F5344CB8AC3E}">
        <p14:creationId xmlns:p14="http://schemas.microsoft.com/office/powerpoint/2010/main" val="85666388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7378" name="Rectangle 2"/>
          <p:cNvSpPr>
            <a:spLocks noGrp="1" noChangeArrowheads="1"/>
          </p:cNvSpPr>
          <p:nvPr>
            <p:ph type="title"/>
          </p:nvPr>
        </p:nvSpPr>
        <p:spPr>
          <a:xfrm>
            <a:off x="611561" y="0"/>
            <a:ext cx="8227640" cy="1143000"/>
          </a:xfrm>
          <a:solidFill>
            <a:srgbClr val="003366"/>
          </a:solidFill>
          <a:ln cap="flat" algn="ctr">
            <a:solidFill>
              <a:schemeClr val="tx1"/>
            </a:solidFill>
          </a:ln>
        </p:spPr>
        <p:txBody>
          <a:bodyPr/>
          <a:lstStyle/>
          <a:p>
            <a:pPr>
              <a:defRPr/>
            </a:pPr>
            <a:r>
              <a:rPr lang="es-ES_tradnl" sz="3600" b="1" i="1" dirty="0">
                <a:solidFill>
                  <a:schemeClr val="tx1"/>
                </a:solidFill>
                <a:effectLst>
                  <a:outerShdw blurRad="38100" dist="38100" dir="2700000" algn="tl">
                    <a:srgbClr val="000000"/>
                  </a:outerShdw>
                </a:effectLst>
                <a:latin typeface="Arial" charset="0"/>
              </a:rPr>
              <a:t>Áreas de Trabajo - </a:t>
            </a:r>
            <a:r>
              <a:rPr lang="es-ES_tradnl" sz="3600" b="1" i="1">
                <a:solidFill>
                  <a:schemeClr val="tx1"/>
                </a:solidFill>
                <a:effectLst>
                  <a:outerShdw blurRad="38100" dist="38100" dir="2700000" algn="tl">
                    <a:srgbClr val="000000"/>
                  </a:outerShdw>
                </a:effectLst>
                <a:latin typeface="Arial" charset="0"/>
              </a:rPr>
              <a:t>Pentascanner</a:t>
            </a:r>
          </a:p>
        </p:txBody>
      </p:sp>
      <p:pic>
        <p:nvPicPr>
          <p:cNvPr id="20070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4" y="1412776"/>
            <a:ext cx="8856984" cy="3240360"/>
          </a:xfrm>
          <a:prstGeom prst="rect">
            <a:avLst/>
          </a:prstGeom>
          <a:solidFill>
            <a:srgbClr val="003366"/>
          </a:solidFill>
          <a:ln w="76200">
            <a:solidFill>
              <a:schemeClr val="bg1">
                <a:lumMod val="50000"/>
              </a:schemeClr>
            </a:solidFill>
            <a:miter lim="800000"/>
            <a:headEnd/>
            <a:tailEnd/>
          </a:ln>
        </p:spPr>
      </p:pic>
      <p:pic>
        <p:nvPicPr>
          <p:cNvPr id="3" name="2 Imagen"/>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237" y="4718441"/>
            <a:ext cx="2532233" cy="1947689"/>
          </a:xfrm>
          <a:prstGeom prst="rect">
            <a:avLst/>
          </a:prstGeom>
          <a:solidFill>
            <a:srgbClr val="003366"/>
          </a:solidFill>
          <a:ln w="76200">
            <a:solidFill>
              <a:schemeClr val="bg1">
                <a:lumMod val="50000"/>
              </a:schemeClr>
            </a:solidFill>
            <a:miter lim="800000"/>
            <a:headEnd/>
            <a:tailEnd/>
          </a:ln>
        </p:spPr>
      </p:pic>
      <p:pic>
        <p:nvPicPr>
          <p:cNvPr id="20070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04470" y="4718442"/>
            <a:ext cx="6360018" cy="1947689"/>
          </a:xfrm>
          <a:prstGeom prst="rect">
            <a:avLst/>
          </a:prstGeom>
          <a:solidFill>
            <a:srgbClr val="003366"/>
          </a:solidFill>
          <a:ln w="76200">
            <a:solidFill>
              <a:schemeClr val="bg1">
                <a:lumMod val="50000"/>
              </a:schemeClr>
            </a:solidFill>
            <a:miter lim="800000"/>
            <a:headEnd/>
            <a:tailEnd/>
          </a:ln>
        </p:spPr>
      </p:pic>
    </p:spTree>
    <p:extLst>
      <p:ext uri="{BB962C8B-B14F-4D97-AF65-F5344CB8AC3E}">
        <p14:creationId xmlns:p14="http://schemas.microsoft.com/office/powerpoint/2010/main" val="57337296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7378" name="Rectangle 2"/>
          <p:cNvSpPr>
            <a:spLocks noGrp="1" noChangeArrowheads="1"/>
          </p:cNvSpPr>
          <p:nvPr>
            <p:ph type="title"/>
          </p:nvPr>
        </p:nvSpPr>
        <p:spPr>
          <a:xfrm>
            <a:off x="0" y="0"/>
            <a:ext cx="8964488" cy="1412776"/>
          </a:xfrm>
          <a:solidFill>
            <a:srgbClr val="003366"/>
          </a:solidFill>
          <a:ln cap="flat" algn="ctr">
            <a:solidFill>
              <a:schemeClr val="tx1"/>
            </a:solidFill>
          </a:ln>
        </p:spPr>
        <p:txBody>
          <a:bodyPr/>
          <a:lstStyle/>
          <a:p>
            <a:pPr>
              <a:defRPr/>
            </a:pPr>
            <a:r>
              <a:rPr lang="es-ES_tradnl" sz="3600" b="1" i="1" dirty="0">
                <a:solidFill>
                  <a:schemeClr val="tx1"/>
                </a:solidFill>
                <a:effectLst>
                  <a:outerShdw blurRad="38100" dist="38100" dir="2700000" algn="tl">
                    <a:srgbClr val="000000"/>
                  </a:outerShdw>
                </a:effectLst>
                <a:latin typeface="Arial" charset="0"/>
              </a:rPr>
              <a:t>Áreas de Trabajo – Backbones</a:t>
            </a:r>
            <a:br>
              <a:rPr lang="es-ES_tradnl" sz="3600" b="1" i="1" dirty="0">
                <a:solidFill>
                  <a:schemeClr val="tx1"/>
                </a:solidFill>
                <a:effectLst>
                  <a:outerShdw blurRad="38100" dist="38100" dir="2700000" algn="tl">
                    <a:srgbClr val="000000"/>
                  </a:outerShdw>
                </a:effectLst>
                <a:latin typeface="Arial" charset="0"/>
              </a:rPr>
            </a:br>
            <a:r>
              <a:rPr lang="es-ES_tradnl" sz="2400" b="1" i="1" dirty="0">
                <a:solidFill>
                  <a:schemeClr val="tx1"/>
                </a:solidFill>
                <a:effectLst>
                  <a:outerShdw blurRad="38100" dist="38100" dir="2700000" algn="tl">
                    <a:srgbClr val="000000"/>
                  </a:outerShdw>
                </a:effectLst>
                <a:latin typeface="Arial" charset="0"/>
              </a:rPr>
              <a:t>OTDR – </a:t>
            </a:r>
            <a:r>
              <a:rPr lang="es-ES_tradnl" sz="2400" b="1" i="1" dirty="0" err="1">
                <a:solidFill>
                  <a:schemeClr val="tx1"/>
                </a:solidFill>
                <a:effectLst>
                  <a:outerShdw blurRad="38100" dist="38100" dir="2700000" algn="tl">
                    <a:srgbClr val="000000"/>
                  </a:outerShdw>
                </a:effectLst>
                <a:latin typeface="Arial" charset="0"/>
              </a:rPr>
              <a:t>Reflectómetro</a:t>
            </a:r>
            <a:r>
              <a:rPr lang="es-ES_tradnl" sz="2400" b="1" i="1" dirty="0">
                <a:solidFill>
                  <a:schemeClr val="tx1"/>
                </a:solidFill>
                <a:effectLst>
                  <a:outerShdw blurRad="38100" dist="38100" dir="2700000" algn="tl">
                    <a:srgbClr val="000000"/>
                  </a:outerShdw>
                </a:effectLst>
                <a:latin typeface="Arial" charset="0"/>
              </a:rPr>
              <a:t> Óptico de Dominio de Tiempo</a:t>
            </a:r>
          </a:p>
        </p:txBody>
      </p:sp>
      <p:sp>
        <p:nvSpPr>
          <p:cNvPr id="2" name="Marcador de contenido 1"/>
          <p:cNvSpPr>
            <a:spLocks noGrp="1"/>
          </p:cNvSpPr>
          <p:nvPr>
            <p:ph idx="1"/>
          </p:nvPr>
        </p:nvSpPr>
        <p:spPr>
          <a:xfrm>
            <a:off x="251520" y="1556792"/>
            <a:ext cx="8712968" cy="4896544"/>
          </a:xfrm>
          <a:solidFill>
            <a:schemeClr val="accent2"/>
          </a:solidFill>
        </p:spPr>
        <p:txBody>
          <a:bodyPr/>
          <a:lstStyle/>
          <a:p>
            <a:pPr marL="0" indent="0">
              <a:buNone/>
            </a:pPr>
            <a:r>
              <a:rPr lang="es-ES" b="1" i="1" kern="1200" dirty="0">
                <a:solidFill>
                  <a:schemeClr val="tx1">
                    <a:lumMod val="95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Errores de empalme y terminación de fibra óptica son: </a:t>
            </a:r>
          </a:p>
          <a:p>
            <a:pPr>
              <a:buFont typeface="Wingdings" panose="05000000000000000000" pitchFamily="2" charset="2"/>
              <a:buChar char="v"/>
            </a:pPr>
            <a:r>
              <a:rPr lang="es-ES" sz="2800" i="1" kern="1200" dirty="0">
                <a:solidFill>
                  <a:schemeClr val="tx1">
                    <a:lumMod val="95000"/>
                  </a:schemeClr>
                </a:solidFill>
                <a:latin typeface="Arial" panose="020B0604020202020204" pitchFamily="34" charset="0"/>
                <a:cs typeface="Arial" panose="020B0604020202020204" pitchFamily="34" charset="0"/>
              </a:rPr>
              <a:t>Desalineación: los medios de fibra óptica no se alinean con precisión al unirlos. </a:t>
            </a:r>
          </a:p>
          <a:p>
            <a:pPr>
              <a:buFont typeface="Wingdings" panose="05000000000000000000" pitchFamily="2" charset="2"/>
              <a:buChar char="v"/>
            </a:pPr>
            <a:r>
              <a:rPr lang="es-ES" sz="2800" i="1" kern="1200" dirty="0">
                <a:solidFill>
                  <a:schemeClr val="tx1">
                    <a:lumMod val="95000"/>
                  </a:schemeClr>
                </a:solidFill>
                <a:latin typeface="Arial" panose="020B0604020202020204" pitchFamily="34" charset="0"/>
                <a:cs typeface="Arial" panose="020B0604020202020204" pitchFamily="34" charset="0"/>
              </a:rPr>
              <a:t>Separación de los extremos: no hay contacto completo de los medios en el empalme o la conexión. </a:t>
            </a:r>
          </a:p>
          <a:p>
            <a:pPr>
              <a:buFont typeface="Wingdings" panose="05000000000000000000" pitchFamily="2" charset="2"/>
              <a:buChar char="v"/>
            </a:pPr>
            <a:r>
              <a:rPr lang="es-ES" sz="2800" i="1" kern="1200" dirty="0">
                <a:solidFill>
                  <a:schemeClr val="tx1">
                    <a:lumMod val="95000"/>
                  </a:schemeClr>
                </a:solidFill>
                <a:latin typeface="Arial" panose="020B0604020202020204" pitchFamily="34" charset="0"/>
                <a:cs typeface="Arial" panose="020B0604020202020204" pitchFamily="34" charset="0"/>
              </a:rPr>
              <a:t>Acabado de los extremos: los extremos de los medios no se encuentran bien pulidos o puede verse suciedad en la terminación. </a:t>
            </a:r>
            <a:endParaRPr lang="es-ES" sz="2800" i="1" dirty="0">
              <a:solidFill>
                <a:schemeClr val="tx1">
                  <a:lumMod val="9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0269730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7378" name="Rectangle 2"/>
          <p:cNvSpPr>
            <a:spLocks noGrp="1" noChangeArrowheads="1"/>
          </p:cNvSpPr>
          <p:nvPr>
            <p:ph type="title"/>
          </p:nvPr>
        </p:nvSpPr>
        <p:spPr>
          <a:xfrm>
            <a:off x="0" y="0"/>
            <a:ext cx="8964488" cy="1412776"/>
          </a:xfrm>
          <a:solidFill>
            <a:srgbClr val="003366"/>
          </a:solidFill>
          <a:ln cap="flat" algn="ctr">
            <a:solidFill>
              <a:schemeClr val="bg1">
                <a:lumMod val="60000"/>
                <a:lumOff val="40000"/>
              </a:schemeClr>
            </a:solidFill>
          </a:ln>
        </p:spPr>
        <p:txBody>
          <a:bodyPr/>
          <a:lstStyle/>
          <a:p>
            <a:pPr>
              <a:defRPr/>
            </a:pPr>
            <a:r>
              <a:rPr lang="es-ES_tradnl" sz="3600" b="1" i="1" dirty="0">
                <a:solidFill>
                  <a:schemeClr val="tx1"/>
                </a:solidFill>
                <a:effectLst>
                  <a:outerShdw blurRad="38100" dist="38100" dir="2700000" algn="tl">
                    <a:srgbClr val="000000"/>
                  </a:outerShdw>
                </a:effectLst>
                <a:latin typeface="Arial" charset="0"/>
              </a:rPr>
              <a:t>Áreas de Trabajo – Backbones</a:t>
            </a:r>
            <a:br>
              <a:rPr lang="es-ES_tradnl" sz="3600" b="1" i="1" dirty="0">
                <a:solidFill>
                  <a:schemeClr val="tx1"/>
                </a:solidFill>
                <a:effectLst>
                  <a:outerShdw blurRad="38100" dist="38100" dir="2700000" algn="tl">
                    <a:srgbClr val="000000"/>
                  </a:outerShdw>
                </a:effectLst>
                <a:latin typeface="Arial" charset="0"/>
              </a:rPr>
            </a:br>
            <a:r>
              <a:rPr lang="es-ES_tradnl" sz="2400" b="1" i="1" dirty="0">
                <a:solidFill>
                  <a:schemeClr val="tx1"/>
                </a:solidFill>
                <a:effectLst>
                  <a:outerShdw blurRad="38100" dist="38100" dir="2700000" algn="tl">
                    <a:srgbClr val="000000"/>
                  </a:outerShdw>
                </a:effectLst>
                <a:latin typeface="Arial" charset="0"/>
              </a:rPr>
              <a:t>OTDR – Reflectómetro Óptico de Dominio de Tiempo</a:t>
            </a:r>
          </a:p>
        </p:txBody>
      </p:sp>
      <p:pic>
        <p:nvPicPr>
          <p:cNvPr id="4" name="Imagen 3"/>
          <p:cNvPicPr>
            <a:picLocks noChangeAspect="1"/>
          </p:cNvPicPr>
          <p:nvPr/>
        </p:nvPicPr>
        <p:blipFill>
          <a:blip r:embed="rId3"/>
          <a:stretch>
            <a:fillRect/>
          </a:stretch>
        </p:blipFill>
        <p:spPr>
          <a:xfrm>
            <a:off x="323528" y="1700808"/>
            <a:ext cx="8496944" cy="4680520"/>
          </a:xfrm>
          <a:prstGeom prst="rect">
            <a:avLst/>
          </a:prstGeom>
          <a:solidFill>
            <a:schemeClr val="accent2"/>
          </a:solidFill>
          <a:ln w="76200">
            <a:solidFill>
              <a:schemeClr val="bg1">
                <a:lumMod val="60000"/>
                <a:lumOff val="40000"/>
              </a:schemeClr>
            </a:solidFill>
          </a:ln>
        </p:spPr>
      </p:pic>
    </p:spTree>
    <p:extLst>
      <p:ext uri="{BB962C8B-B14F-4D97-AF65-F5344CB8AC3E}">
        <p14:creationId xmlns:p14="http://schemas.microsoft.com/office/powerpoint/2010/main" val="2311761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357378"/>
                                        </p:tgtEl>
                                        <p:attrNameLst>
                                          <p:attrName>style.visibility</p:attrName>
                                        </p:attrNameLst>
                                      </p:cBhvr>
                                      <p:to>
                                        <p:strVal val="visible"/>
                                      </p:to>
                                    </p:set>
                                    <p:anim calcmode="lin" valueType="num">
                                      <p:cBhvr>
                                        <p:cTn id="7" dur="1000" fill="hold"/>
                                        <p:tgtEl>
                                          <p:spTgt spid="357378"/>
                                        </p:tgtEl>
                                        <p:attrNameLst>
                                          <p:attrName>ppt_w</p:attrName>
                                        </p:attrNameLst>
                                      </p:cBhvr>
                                      <p:tavLst>
                                        <p:tav tm="0">
                                          <p:val>
                                            <p:fltVal val="0"/>
                                          </p:val>
                                        </p:tav>
                                        <p:tav tm="100000">
                                          <p:val>
                                            <p:strVal val="#ppt_w"/>
                                          </p:val>
                                        </p:tav>
                                      </p:tavLst>
                                    </p:anim>
                                    <p:anim calcmode="lin" valueType="num">
                                      <p:cBhvr>
                                        <p:cTn id="8" dur="1000" fill="hold"/>
                                        <p:tgtEl>
                                          <p:spTgt spid="357378"/>
                                        </p:tgtEl>
                                        <p:attrNameLst>
                                          <p:attrName>ppt_h</p:attrName>
                                        </p:attrNameLst>
                                      </p:cBhvr>
                                      <p:tavLst>
                                        <p:tav tm="0">
                                          <p:val>
                                            <p:fltVal val="0"/>
                                          </p:val>
                                        </p:tav>
                                        <p:tav tm="100000">
                                          <p:val>
                                            <p:strVal val="#ppt_h"/>
                                          </p:val>
                                        </p:tav>
                                      </p:tavLst>
                                    </p:anim>
                                    <p:anim calcmode="lin" valueType="num">
                                      <p:cBhvr>
                                        <p:cTn id="9" dur="1000" fill="hold"/>
                                        <p:tgtEl>
                                          <p:spTgt spid="357378"/>
                                        </p:tgtEl>
                                        <p:attrNameLst>
                                          <p:attrName>style.rotation</p:attrName>
                                        </p:attrNameLst>
                                      </p:cBhvr>
                                      <p:tavLst>
                                        <p:tav tm="0">
                                          <p:val>
                                            <p:fltVal val="90"/>
                                          </p:val>
                                        </p:tav>
                                        <p:tav tm="100000">
                                          <p:val>
                                            <p:fltVal val="0"/>
                                          </p:val>
                                        </p:tav>
                                      </p:tavLst>
                                    </p:anim>
                                    <p:animEffect transition="in" filter="fade">
                                      <p:cBhvr>
                                        <p:cTn id="10" dur="1000"/>
                                        <p:tgtEl>
                                          <p:spTgt spid="357378"/>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p:cTn id="15" dur="1000" fill="hold"/>
                                        <p:tgtEl>
                                          <p:spTgt spid="4"/>
                                        </p:tgtEl>
                                        <p:attrNameLst>
                                          <p:attrName>ppt_w</p:attrName>
                                        </p:attrNameLst>
                                      </p:cBhvr>
                                      <p:tavLst>
                                        <p:tav tm="0">
                                          <p:val>
                                            <p:fltVal val="0"/>
                                          </p:val>
                                        </p:tav>
                                        <p:tav tm="100000">
                                          <p:val>
                                            <p:strVal val="#ppt_w"/>
                                          </p:val>
                                        </p:tav>
                                      </p:tavLst>
                                    </p:anim>
                                    <p:anim calcmode="lin" valueType="num">
                                      <p:cBhvr>
                                        <p:cTn id="16" dur="1000" fill="hold"/>
                                        <p:tgtEl>
                                          <p:spTgt spid="4"/>
                                        </p:tgtEl>
                                        <p:attrNameLst>
                                          <p:attrName>ppt_h</p:attrName>
                                        </p:attrNameLst>
                                      </p:cBhvr>
                                      <p:tavLst>
                                        <p:tav tm="0">
                                          <p:val>
                                            <p:fltVal val="0"/>
                                          </p:val>
                                        </p:tav>
                                        <p:tav tm="100000">
                                          <p:val>
                                            <p:strVal val="#ppt_h"/>
                                          </p:val>
                                        </p:tav>
                                      </p:tavLst>
                                    </p:anim>
                                    <p:anim calcmode="lin" valueType="num">
                                      <p:cBhvr>
                                        <p:cTn id="17" dur="1000" fill="hold"/>
                                        <p:tgtEl>
                                          <p:spTgt spid="4"/>
                                        </p:tgtEl>
                                        <p:attrNameLst>
                                          <p:attrName>style.rotation</p:attrName>
                                        </p:attrNameLst>
                                      </p:cBhvr>
                                      <p:tavLst>
                                        <p:tav tm="0">
                                          <p:val>
                                            <p:fltVal val="90"/>
                                          </p:val>
                                        </p:tav>
                                        <p:tav tm="100000">
                                          <p:val>
                                            <p:fltVal val="0"/>
                                          </p:val>
                                        </p:tav>
                                      </p:tavLst>
                                    </p:anim>
                                    <p:animEffect transition="in" filter="fade">
                                      <p:cBhvr>
                                        <p:cTn id="18"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7378"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3282" name="Rectangle 2"/>
          <p:cNvSpPr>
            <a:spLocks noGrp="1" noChangeArrowheads="1"/>
          </p:cNvSpPr>
          <p:nvPr>
            <p:ph type="title"/>
          </p:nvPr>
        </p:nvSpPr>
        <p:spPr>
          <a:xfrm>
            <a:off x="0" y="0"/>
            <a:ext cx="8964613" cy="1143000"/>
          </a:xfrm>
          <a:solidFill>
            <a:srgbClr val="003366"/>
          </a:solidFill>
          <a:ln cap="flat" algn="ctr">
            <a:solidFill>
              <a:schemeClr val="tx1"/>
            </a:solidFill>
          </a:ln>
        </p:spPr>
        <p:txBody>
          <a:bodyPr/>
          <a:lstStyle/>
          <a:p>
            <a:pPr>
              <a:defRPr/>
            </a:pPr>
            <a:r>
              <a:rPr lang="es-AR" sz="3600" b="1" i="1">
                <a:solidFill>
                  <a:schemeClr val="tx1"/>
                </a:solidFill>
                <a:effectLst>
                  <a:outerShdw blurRad="38100" dist="38100" dir="2700000" algn="tl">
                    <a:srgbClr val="000000"/>
                  </a:outerShdw>
                </a:effectLst>
                <a:latin typeface="Arial" charset="0"/>
              </a:rPr>
              <a:t>Sistema de puesta a tierra y puenteado</a:t>
            </a:r>
            <a:endParaRPr lang="es-ES" sz="3600" b="1" i="1">
              <a:solidFill>
                <a:schemeClr val="tx1"/>
              </a:solidFill>
              <a:effectLst>
                <a:outerShdw blurRad="38100" dist="38100" dir="2700000" algn="tl">
                  <a:srgbClr val="000000"/>
                </a:outerShdw>
              </a:effectLst>
              <a:latin typeface="Arial" charset="0"/>
            </a:endParaRPr>
          </a:p>
        </p:txBody>
      </p:sp>
      <p:sp>
        <p:nvSpPr>
          <p:cNvPr id="353283" name="Rectangle 3"/>
          <p:cNvSpPr>
            <a:spLocks noGrp="1" noChangeArrowheads="1"/>
          </p:cNvSpPr>
          <p:nvPr>
            <p:ph type="body" idx="1"/>
          </p:nvPr>
        </p:nvSpPr>
        <p:spPr>
          <a:xfrm>
            <a:off x="0" y="1125538"/>
            <a:ext cx="8964613" cy="5399087"/>
          </a:xfrm>
          <a:solidFill>
            <a:srgbClr val="003366"/>
          </a:solidFill>
          <a:ln w="38100" cap="flat" algn="ctr">
            <a:solidFill>
              <a:schemeClr val="tx1"/>
            </a:solidFill>
          </a:ln>
        </p:spPr>
        <p:txBody>
          <a:bodyPr/>
          <a:lstStyle/>
          <a:p>
            <a:pPr>
              <a:defRPr/>
            </a:pPr>
            <a:r>
              <a:rPr lang="es-AR" sz="2600" b="1" i="1">
                <a:effectLst>
                  <a:outerShdw blurRad="38100" dist="38100" dir="2700000" algn="tl">
                    <a:srgbClr val="000000"/>
                  </a:outerShdw>
                </a:effectLst>
                <a:latin typeface="Arial" charset="0"/>
              </a:rPr>
              <a:t>Componente importante de cualquier sistema de cableado estructurado (Estándar  ANSI/TIA/EIA-607). </a:t>
            </a:r>
          </a:p>
          <a:p>
            <a:pPr>
              <a:defRPr/>
            </a:pPr>
            <a:r>
              <a:rPr lang="es-AR" sz="2600" b="1" i="1">
                <a:effectLst>
                  <a:outerShdw blurRad="38100" dist="38100" dir="2700000" algn="tl">
                    <a:srgbClr val="000000"/>
                  </a:outerShdw>
                </a:effectLst>
                <a:latin typeface="Arial" charset="0"/>
              </a:rPr>
              <a:t>Jabalinas de cobre,  puesta a tierra menor a 0.5 ohm.</a:t>
            </a:r>
          </a:p>
          <a:p>
            <a:pPr>
              <a:defRPr/>
            </a:pPr>
            <a:r>
              <a:rPr lang="es-AR" sz="2600" b="1" i="1">
                <a:effectLst>
                  <a:outerShdw blurRad="38100" dist="38100" dir="2700000" algn="tl">
                    <a:srgbClr val="000000"/>
                  </a:outerShdw>
                </a:effectLst>
                <a:latin typeface="Arial" charset="0"/>
              </a:rPr>
              <a:t>Los gabinetes deberán disponer de una toma de tierra, conectada a la tierra general de la instalación eléctrica, para efectuar las conexiones de todo equipamiento. </a:t>
            </a:r>
          </a:p>
          <a:p>
            <a:pPr>
              <a:defRPr/>
            </a:pPr>
            <a:r>
              <a:rPr lang="es-AR" sz="2600" b="1" i="1">
                <a:effectLst>
                  <a:outerShdw blurRad="38100" dist="38100" dir="2700000" algn="tl">
                    <a:srgbClr val="000000"/>
                  </a:outerShdw>
                </a:effectLst>
                <a:latin typeface="Arial" charset="0"/>
              </a:rPr>
              <a:t>El conducto de tierra no siempre se halla indicado en planos y puede ser único para ramales o circuitos que pasen por las mismas cajas, conductos ó bandejas. </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5330" name="Rectangle 2"/>
          <p:cNvSpPr>
            <a:spLocks noGrp="1" noChangeArrowheads="1"/>
          </p:cNvSpPr>
          <p:nvPr>
            <p:ph type="title"/>
          </p:nvPr>
        </p:nvSpPr>
        <p:spPr>
          <a:xfrm>
            <a:off x="684213" y="0"/>
            <a:ext cx="7772400" cy="1143000"/>
          </a:xfrm>
          <a:solidFill>
            <a:schemeClr val="bg1">
              <a:lumMod val="40000"/>
              <a:lumOff val="60000"/>
            </a:schemeClr>
          </a:solidFill>
          <a:ln w="76200" cap="flat" algn="ctr">
            <a:solidFill>
              <a:schemeClr val="bg1">
                <a:lumMod val="50000"/>
              </a:schemeClr>
            </a:solidFill>
          </a:ln>
        </p:spPr>
        <p:txBody>
          <a:bodyPr/>
          <a:lstStyle/>
          <a:p>
            <a:pPr>
              <a:defRPr/>
            </a:pPr>
            <a:r>
              <a:rPr lang="es-AR" sz="3600" b="1" i="1" dirty="0">
                <a:solidFill>
                  <a:schemeClr val="tx1"/>
                </a:solidFill>
                <a:effectLst>
                  <a:outerShdw blurRad="38100" dist="38100" dir="2700000" algn="tl">
                    <a:srgbClr val="000000"/>
                  </a:outerShdw>
                </a:effectLst>
                <a:latin typeface="Arial" charset="0"/>
              </a:rPr>
              <a:t>Sistema de puesta a tierra y puenteado</a:t>
            </a:r>
            <a:endParaRPr lang="es-ES" sz="3600" b="1" i="1" dirty="0">
              <a:solidFill>
                <a:schemeClr val="tx1"/>
              </a:solidFill>
              <a:effectLst>
                <a:outerShdw blurRad="38100" dist="38100" dir="2700000" algn="tl">
                  <a:srgbClr val="000000"/>
                </a:outerShdw>
              </a:effectLst>
              <a:latin typeface="Arial" charset="0"/>
            </a:endParaRPr>
          </a:p>
        </p:txBody>
      </p:sp>
      <p:sp>
        <p:nvSpPr>
          <p:cNvPr id="355331" name="Rectangle 3"/>
          <p:cNvSpPr>
            <a:spLocks noGrp="1" noChangeArrowheads="1"/>
          </p:cNvSpPr>
          <p:nvPr>
            <p:ph type="body" idx="1"/>
          </p:nvPr>
        </p:nvSpPr>
        <p:spPr>
          <a:xfrm>
            <a:off x="0" y="1196975"/>
            <a:ext cx="9144000" cy="5472113"/>
          </a:xfrm>
          <a:solidFill>
            <a:schemeClr val="bg1">
              <a:lumMod val="40000"/>
              <a:lumOff val="60000"/>
            </a:schemeClr>
          </a:solidFill>
          <a:ln w="38100" cap="flat" algn="ctr">
            <a:solidFill>
              <a:schemeClr val="bg1">
                <a:lumMod val="50000"/>
              </a:schemeClr>
            </a:solidFill>
          </a:ln>
        </p:spPr>
        <p:txBody>
          <a:bodyPr/>
          <a:lstStyle/>
          <a:p>
            <a:pPr>
              <a:defRPr/>
            </a:pPr>
            <a:r>
              <a:rPr lang="es-AR" sz="2500" b="1" i="1" dirty="0">
                <a:effectLst>
                  <a:outerShdw blurRad="38100" dist="38100" dir="2700000" algn="tl">
                    <a:srgbClr val="000000"/>
                  </a:outerShdw>
                </a:effectLst>
                <a:latin typeface="Arial" charset="0"/>
              </a:rPr>
              <a:t>Los cables de tierra serán puestos a tierra en el subsuelo. </a:t>
            </a:r>
          </a:p>
          <a:p>
            <a:pPr>
              <a:defRPr/>
            </a:pPr>
            <a:r>
              <a:rPr lang="es-AR" sz="2500" b="1" i="1" dirty="0">
                <a:effectLst>
                  <a:outerShdw blurRad="38100" dist="38100" dir="2700000" algn="tl">
                    <a:srgbClr val="000000"/>
                  </a:outerShdw>
                </a:effectLst>
                <a:latin typeface="Arial" charset="0"/>
              </a:rPr>
              <a:t>Se instalará una puesta de tierra para uso exclusivo de la red eléctrica. </a:t>
            </a:r>
          </a:p>
          <a:p>
            <a:pPr>
              <a:defRPr/>
            </a:pPr>
            <a:r>
              <a:rPr lang="es-AR" sz="2500" b="1" i="1" dirty="0">
                <a:effectLst>
                  <a:outerShdw blurRad="38100" dist="38100" dir="2700000" algn="tl">
                    <a:srgbClr val="000000"/>
                  </a:outerShdw>
                </a:effectLst>
                <a:latin typeface="Arial" charset="0"/>
              </a:rPr>
              <a:t>Las salidas eléctricas para computadoras deben ser polarizadas y llevadas a una tierra común.</a:t>
            </a:r>
          </a:p>
          <a:p>
            <a:pPr>
              <a:defRPr/>
            </a:pPr>
            <a:r>
              <a:rPr lang="es-AR" sz="2500" b="1" i="1" dirty="0">
                <a:effectLst>
                  <a:outerShdw blurRad="38100" dist="38100" dir="2700000" algn="tl">
                    <a:srgbClr val="000000"/>
                  </a:outerShdw>
                </a:effectLst>
                <a:latin typeface="Arial" charset="0"/>
              </a:rPr>
              <a:t>Los equipos de comunicaciones y computadoras deben de estar conectados a </a:t>
            </a:r>
            <a:r>
              <a:rPr lang="es-AR" sz="2500" b="1" i="1" dirty="0" err="1">
                <a:effectLst>
                  <a:outerShdw blurRad="38100" dist="38100" dir="2700000" algn="tl">
                    <a:srgbClr val="000000"/>
                  </a:outerShdw>
                </a:effectLst>
                <a:latin typeface="Arial" charset="0"/>
              </a:rPr>
              <a:t>UPSs</a:t>
            </a:r>
            <a:r>
              <a:rPr lang="es-AR" sz="2500" b="1" i="1" dirty="0">
                <a:effectLst>
                  <a:outerShdw blurRad="38100" dist="38100" dir="2700000" algn="tl">
                    <a:srgbClr val="000000"/>
                  </a:outerShdw>
                </a:effectLst>
                <a:latin typeface="Arial" charset="0"/>
              </a:rPr>
              <a:t> para evitar perdidas de información.</a:t>
            </a:r>
          </a:p>
          <a:p>
            <a:pPr>
              <a:defRPr/>
            </a:pPr>
            <a:r>
              <a:rPr lang="es-AR" sz="2500" b="1" i="1" dirty="0">
                <a:effectLst>
                  <a:outerShdw blurRad="38100" dist="38100" dir="2700000" algn="tl">
                    <a:srgbClr val="000000"/>
                  </a:outerShdw>
                </a:effectLst>
                <a:latin typeface="Arial" charset="0"/>
              </a:rPr>
              <a:t>Los componentes metálicos tanto de la estructura como del mismo cableado deben ser debidamente llevados a tierra para evitar descargas por acumulación de estática.</a:t>
            </a:r>
            <a:endParaRPr lang="es-ES" sz="2500" b="1" i="1" dirty="0">
              <a:effectLst>
                <a:outerShdw blurRad="38100" dist="38100" dir="2700000" algn="tl">
                  <a:srgbClr val="000000"/>
                </a:outerShdw>
              </a:effectLst>
              <a:latin typeface="Arial" charset="0"/>
            </a:endParaRPr>
          </a:p>
          <a:p>
            <a:pPr>
              <a:lnSpc>
                <a:spcPct val="150000"/>
              </a:lnSpc>
              <a:defRPr/>
            </a:pPr>
            <a:endParaRPr lang="es-ES" sz="2500" b="1" i="1" dirty="0">
              <a:effectLst>
                <a:outerShdw blurRad="38100" dist="38100" dir="2700000" algn="tl">
                  <a:srgbClr val="000000"/>
                </a:outerShdw>
              </a:effectLst>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355330"/>
                                        </p:tgtEl>
                                        <p:attrNameLst>
                                          <p:attrName>style.visibility</p:attrName>
                                        </p:attrNameLst>
                                      </p:cBhvr>
                                      <p:to>
                                        <p:strVal val="visible"/>
                                      </p:to>
                                    </p:set>
                                    <p:anim calcmode="lin" valueType="num">
                                      <p:cBhvr>
                                        <p:cTn id="7" dur="1000" fill="hold"/>
                                        <p:tgtEl>
                                          <p:spTgt spid="355330"/>
                                        </p:tgtEl>
                                        <p:attrNameLst>
                                          <p:attrName>ppt_w</p:attrName>
                                        </p:attrNameLst>
                                      </p:cBhvr>
                                      <p:tavLst>
                                        <p:tav tm="0">
                                          <p:val>
                                            <p:fltVal val="0"/>
                                          </p:val>
                                        </p:tav>
                                        <p:tav tm="100000">
                                          <p:val>
                                            <p:strVal val="#ppt_w"/>
                                          </p:val>
                                        </p:tav>
                                      </p:tavLst>
                                    </p:anim>
                                    <p:anim calcmode="lin" valueType="num">
                                      <p:cBhvr>
                                        <p:cTn id="8" dur="1000" fill="hold"/>
                                        <p:tgtEl>
                                          <p:spTgt spid="355330"/>
                                        </p:tgtEl>
                                        <p:attrNameLst>
                                          <p:attrName>ppt_h</p:attrName>
                                        </p:attrNameLst>
                                      </p:cBhvr>
                                      <p:tavLst>
                                        <p:tav tm="0">
                                          <p:val>
                                            <p:fltVal val="0"/>
                                          </p:val>
                                        </p:tav>
                                        <p:tav tm="100000">
                                          <p:val>
                                            <p:strVal val="#ppt_h"/>
                                          </p:val>
                                        </p:tav>
                                      </p:tavLst>
                                    </p:anim>
                                    <p:anim calcmode="lin" valueType="num">
                                      <p:cBhvr>
                                        <p:cTn id="9" dur="1000" fill="hold"/>
                                        <p:tgtEl>
                                          <p:spTgt spid="355330"/>
                                        </p:tgtEl>
                                        <p:attrNameLst>
                                          <p:attrName>style.rotation</p:attrName>
                                        </p:attrNameLst>
                                      </p:cBhvr>
                                      <p:tavLst>
                                        <p:tav tm="0">
                                          <p:val>
                                            <p:fltVal val="90"/>
                                          </p:val>
                                        </p:tav>
                                        <p:tav tm="100000">
                                          <p:val>
                                            <p:fltVal val="0"/>
                                          </p:val>
                                        </p:tav>
                                      </p:tavLst>
                                    </p:anim>
                                    <p:animEffect transition="in" filter="fade">
                                      <p:cBhvr>
                                        <p:cTn id="10" dur="1000"/>
                                        <p:tgtEl>
                                          <p:spTgt spid="355330"/>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grpId="0" nodeType="clickEffect">
                                  <p:stCondLst>
                                    <p:cond delay="0"/>
                                  </p:stCondLst>
                                  <p:childTnLst>
                                    <p:set>
                                      <p:cBhvr>
                                        <p:cTn id="14" dur="1" fill="hold">
                                          <p:stCondLst>
                                            <p:cond delay="0"/>
                                          </p:stCondLst>
                                        </p:cTn>
                                        <p:tgtEl>
                                          <p:spTgt spid="355331">
                                            <p:bg/>
                                          </p:spTgt>
                                        </p:tgtEl>
                                        <p:attrNameLst>
                                          <p:attrName>style.visibility</p:attrName>
                                        </p:attrNameLst>
                                      </p:cBhvr>
                                      <p:to>
                                        <p:strVal val="visible"/>
                                      </p:to>
                                    </p:set>
                                    <p:anim calcmode="lin" valueType="num">
                                      <p:cBhvr>
                                        <p:cTn id="15" dur="1000" fill="hold"/>
                                        <p:tgtEl>
                                          <p:spTgt spid="355331">
                                            <p:bg/>
                                          </p:spTgt>
                                        </p:tgtEl>
                                        <p:attrNameLst>
                                          <p:attrName>ppt_w</p:attrName>
                                        </p:attrNameLst>
                                      </p:cBhvr>
                                      <p:tavLst>
                                        <p:tav tm="0">
                                          <p:val>
                                            <p:fltVal val="0"/>
                                          </p:val>
                                        </p:tav>
                                        <p:tav tm="100000">
                                          <p:val>
                                            <p:strVal val="#ppt_w"/>
                                          </p:val>
                                        </p:tav>
                                      </p:tavLst>
                                    </p:anim>
                                    <p:anim calcmode="lin" valueType="num">
                                      <p:cBhvr>
                                        <p:cTn id="16" dur="1000" fill="hold"/>
                                        <p:tgtEl>
                                          <p:spTgt spid="355331">
                                            <p:bg/>
                                          </p:spTgt>
                                        </p:tgtEl>
                                        <p:attrNameLst>
                                          <p:attrName>ppt_h</p:attrName>
                                        </p:attrNameLst>
                                      </p:cBhvr>
                                      <p:tavLst>
                                        <p:tav tm="0">
                                          <p:val>
                                            <p:fltVal val="0"/>
                                          </p:val>
                                        </p:tav>
                                        <p:tav tm="100000">
                                          <p:val>
                                            <p:strVal val="#ppt_h"/>
                                          </p:val>
                                        </p:tav>
                                      </p:tavLst>
                                    </p:anim>
                                    <p:anim calcmode="lin" valueType="num">
                                      <p:cBhvr>
                                        <p:cTn id="17" dur="1000" fill="hold"/>
                                        <p:tgtEl>
                                          <p:spTgt spid="355331">
                                            <p:bg/>
                                          </p:spTgt>
                                        </p:tgtEl>
                                        <p:attrNameLst>
                                          <p:attrName>style.rotation</p:attrName>
                                        </p:attrNameLst>
                                      </p:cBhvr>
                                      <p:tavLst>
                                        <p:tav tm="0">
                                          <p:val>
                                            <p:fltVal val="90"/>
                                          </p:val>
                                        </p:tav>
                                        <p:tav tm="100000">
                                          <p:val>
                                            <p:fltVal val="0"/>
                                          </p:val>
                                        </p:tav>
                                      </p:tavLst>
                                    </p:anim>
                                    <p:animEffect transition="in" filter="fade">
                                      <p:cBhvr>
                                        <p:cTn id="18" dur="1000"/>
                                        <p:tgtEl>
                                          <p:spTgt spid="355331">
                                            <p:bg/>
                                          </p:spTgt>
                                        </p:tgtEl>
                                      </p:cBhvr>
                                    </p:animEffect>
                                  </p:childTnLst>
                                </p:cTn>
                              </p:par>
                            </p:childTnLst>
                          </p:cTn>
                        </p:par>
                      </p:childTnLst>
                    </p:cTn>
                  </p:par>
                  <p:par>
                    <p:cTn id="19" fill="hold">
                      <p:stCondLst>
                        <p:cond delay="indefinite"/>
                      </p:stCondLst>
                      <p:childTnLst>
                        <p:par>
                          <p:cTn id="20" fill="hold">
                            <p:stCondLst>
                              <p:cond delay="0"/>
                            </p:stCondLst>
                            <p:childTnLst>
                              <p:par>
                                <p:cTn id="21" presetID="31" presetClass="entr" presetSubtype="0" fill="hold" grpId="0" nodeType="clickEffect">
                                  <p:stCondLst>
                                    <p:cond delay="0"/>
                                  </p:stCondLst>
                                  <p:childTnLst>
                                    <p:set>
                                      <p:cBhvr>
                                        <p:cTn id="22" dur="1" fill="hold">
                                          <p:stCondLst>
                                            <p:cond delay="0"/>
                                          </p:stCondLst>
                                        </p:cTn>
                                        <p:tgtEl>
                                          <p:spTgt spid="355331">
                                            <p:txEl>
                                              <p:pRg st="0" end="0"/>
                                            </p:txEl>
                                          </p:spTgt>
                                        </p:tgtEl>
                                        <p:attrNameLst>
                                          <p:attrName>style.visibility</p:attrName>
                                        </p:attrNameLst>
                                      </p:cBhvr>
                                      <p:to>
                                        <p:strVal val="visible"/>
                                      </p:to>
                                    </p:set>
                                    <p:anim calcmode="lin" valueType="num">
                                      <p:cBhvr>
                                        <p:cTn id="23" dur="1000" fill="hold"/>
                                        <p:tgtEl>
                                          <p:spTgt spid="355331">
                                            <p:txEl>
                                              <p:pRg st="0" end="0"/>
                                            </p:txEl>
                                          </p:spTgt>
                                        </p:tgtEl>
                                        <p:attrNameLst>
                                          <p:attrName>ppt_w</p:attrName>
                                        </p:attrNameLst>
                                      </p:cBhvr>
                                      <p:tavLst>
                                        <p:tav tm="0">
                                          <p:val>
                                            <p:fltVal val="0"/>
                                          </p:val>
                                        </p:tav>
                                        <p:tav tm="100000">
                                          <p:val>
                                            <p:strVal val="#ppt_w"/>
                                          </p:val>
                                        </p:tav>
                                      </p:tavLst>
                                    </p:anim>
                                    <p:anim calcmode="lin" valueType="num">
                                      <p:cBhvr>
                                        <p:cTn id="24" dur="1000" fill="hold"/>
                                        <p:tgtEl>
                                          <p:spTgt spid="355331">
                                            <p:txEl>
                                              <p:pRg st="0" end="0"/>
                                            </p:txEl>
                                          </p:spTgt>
                                        </p:tgtEl>
                                        <p:attrNameLst>
                                          <p:attrName>ppt_h</p:attrName>
                                        </p:attrNameLst>
                                      </p:cBhvr>
                                      <p:tavLst>
                                        <p:tav tm="0">
                                          <p:val>
                                            <p:fltVal val="0"/>
                                          </p:val>
                                        </p:tav>
                                        <p:tav tm="100000">
                                          <p:val>
                                            <p:strVal val="#ppt_h"/>
                                          </p:val>
                                        </p:tav>
                                      </p:tavLst>
                                    </p:anim>
                                    <p:anim calcmode="lin" valueType="num">
                                      <p:cBhvr>
                                        <p:cTn id="25" dur="1000" fill="hold"/>
                                        <p:tgtEl>
                                          <p:spTgt spid="355331">
                                            <p:txEl>
                                              <p:pRg st="0" end="0"/>
                                            </p:txEl>
                                          </p:spTgt>
                                        </p:tgtEl>
                                        <p:attrNameLst>
                                          <p:attrName>style.rotation</p:attrName>
                                        </p:attrNameLst>
                                      </p:cBhvr>
                                      <p:tavLst>
                                        <p:tav tm="0">
                                          <p:val>
                                            <p:fltVal val="90"/>
                                          </p:val>
                                        </p:tav>
                                        <p:tav tm="100000">
                                          <p:val>
                                            <p:fltVal val="0"/>
                                          </p:val>
                                        </p:tav>
                                      </p:tavLst>
                                    </p:anim>
                                    <p:animEffect transition="in" filter="fade">
                                      <p:cBhvr>
                                        <p:cTn id="26" dur="1000"/>
                                        <p:tgtEl>
                                          <p:spTgt spid="355331">
                                            <p:txEl>
                                              <p:pRg st="0" end="0"/>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31" presetClass="entr" presetSubtype="0" fill="hold" grpId="0" nodeType="clickEffect">
                                  <p:stCondLst>
                                    <p:cond delay="0"/>
                                  </p:stCondLst>
                                  <p:childTnLst>
                                    <p:set>
                                      <p:cBhvr>
                                        <p:cTn id="30" dur="1" fill="hold">
                                          <p:stCondLst>
                                            <p:cond delay="0"/>
                                          </p:stCondLst>
                                        </p:cTn>
                                        <p:tgtEl>
                                          <p:spTgt spid="355331">
                                            <p:txEl>
                                              <p:pRg st="1" end="1"/>
                                            </p:txEl>
                                          </p:spTgt>
                                        </p:tgtEl>
                                        <p:attrNameLst>
                                          <p:attrName>style.visibility</p:attrName>
                                        </p:attrNameLst>
                                      </p:cBhvr>
                                      <p:to>
                                        <p:strVal val="visible"/>
                                      </p:to>
                                    </p:set>
                                    <p:anim calcmode="lin" valueType="num">
                                      <p:cBhvr>
                                        <p:cTn id="31" dur="1000" fill="hold"/>
                                        <p:tgtEl>
                                          <p:spTgt spid="355331">
                                            <p:txEl>
                                              <p:pRg st="1" end="1"/>
                                            </p:txEl>
                                          </p:spTgt>
                                        </p:tgtEl>
                                        <p:attrNameLst>
                                          <p:attrName>ppt_w</p:attrName>
                                        </p:attrNameLst>
                                      </p:cBhvr>
                                      <p:tavLst>
                                        <p:tav tm="0">
                                          <p:val>
                                            <p:fltVal val="0"/>
                                          </p:val>
                                        </p:tav>
                                        <p:tav tm="100000">
                                          <p:val>
                                            <p:strVal val="#ppt_w"/>
                                          </p:val>
                                        </p:tav>
                                      </p:tavLst>
                                    </p:anim>
                                    <p:anim calcmode="lin" valueType="num">
                                      <p:cBhvr>
                                        <p:cTn id="32" dur="1000" fill="hold"/>
                                        <p:tgtEl>
                                          <p:spTgt spid="355331">
                                            <p:txEl>
                                              <p:pRg st="1" end="1"/>
                                            </p:txEl>
                                          </p:spTgt>
                                        </p:tgtEl>
                                        <p:attrNameLst>
                                          <p:attrName>ppt_h</p:attrName>
                                        </p:attrNameLst>
                                      </p:cBhvr>
                                      <p:tavLst>
                                        <p:tav tm="0">
                                          <p:val>
                                            <p:fltVal val="0"/>
                                          </p:val>
                                        </p:tav>
                                        <p:tav tm="100000">
                                          <p:val>
                                            <p:strVal val="#ppt_h"/>
                                          </p:val>
                                        </p:tav>
                                      </p:tavLst>
                                    </p:anim>
                                    <p:anim calcmode="lin" valueType="num">
                                      <p:cBhvr>
                                        <p:cTn id="33" dur="1000" fill="hold"/>
                                        <p:tgtEl>
                                          <p:spTgt spid="355331">
                                            <p:txEl>
                                              <p:pRg st="1" end="1"/>
                                            </p:txEl>
                                          </p:spTgt>
                                        </p:tgtEl>
                                        <p:attrNameLst>
                                          <p:attrName>style.rotation</p:attrName>
                                        </p:attrNameLst>
                                      </p:cBhvr>
                                      <p:tavLst>
                                        <p:tav tm="0">
                                          <p:val>
                                            <p:fltVal val="90"/>
                                          </p:val>
                                        </p:tav>
                                        <p:tav tm="100000">
                                          <p:val>
                                            <p:fltVal val="0"/>
                                          </p:val>
                                        </p:tav>
                                      </p:tavLst>
                                    </p:anim>
                                    <p:animEffect transition="in" filter="fade">
                                      <p:cBhvr>
                                        <p:cTn id="34" dur="1000"/>
                                        <p:tgtEl>
                                          <p:spTgt spid="355331">
                                            <p:txEl>
                                              <p:pRg st="1" end="1"/>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31" presetClass="entr" presetSubtype="0" fill="hold" grpId="0" nodeType="clickEffect">
                                  <p:stCondLst>
                                    <p:cond delay="0"/>
                                  </p:stCondLst>
                                  <p:childTnLst>
                                    <p:set>
                                      <p:cBhvr>
                                        <p:cTn id="38" dur="1" fill="hold">
                                          <p:stCondLst>
                                            <p:cond delay="0"/>
                                          </p:stCondLst>
                                        </p:cTn>
                                        <p:tgtEl>
                                          <p:spTgt spid="355331">
                                            <p:txEl>
                                              <p:pRg st="2" end="2"/>
                                            </p:txEl>
                                          </p:spTgt>
                                        </p:tgtEl>
                                        <p:attrNameLst>
                                          <p:attrName>style.visibility</p:attrName>
                                        </p:attrNameLst>
                                      </p:cBhvr>
                                      <p:to>
                                        <p:strVal val="visible"/>
                                      </p:to>
                                    </p:set>
                                    <p:anim calcmode="lin" valueType="num">
                                      <p:cBhvr>
                                        <p:cTn id="39" dur="1000" fill="hold"/>
                                        <p:tgtEl>
                                          <p:spTgt spid="355331">
                                            <p:txEl>
                                              <p:pRg st="2" end="2"/>
                                            </p:txEl>
                                          </p:spTgt>
                                        </p:tgtEl>
                                        <p:attrNameLst>
                                          <p:attrName>ppt_w</p:attrName>
                                        </p:attrNameLst>
                                      </p:cBhvr>
                                      <p:tavLst>
                                        <p:tav tm="0">
                                          <p:val>
                                            <p:fltVal val="0"/>
                                          </p:val>
                                        </p:tav>
                                        <p:tav tm="100000">
                                          <p:val>
                                            <p:strVal val="#ppt_w"/>
                                          </p:val>
                                        </p:tav>
                                      </p:tavLst>
                                    </p:anim>
                                    <p:anim calcmode="lin" valueType="num">
                                      <p:cBhvr>
                                        <p:cTn id="40" dur="1000" fill="hold"/>
                                        <p:tgtEl>
                                          <p:spTgt spid="355331">
                                            <p:txEl>
                                              <p:pRg st="2" end="2"/>
                                            </p:txEl>
                                          </p:spTgt>
                                        </p:tgtEl>
                                        <p:attrNameLst>
                                          <p:attrName>ppt_h</p:attrName>
                                        </p:attrNameLst>
                                      </p:cBhvr>
                                      <p:tavLst>
                                        <p:tav tm="0">
                                          <p:val>
                                            <p:fltVal val="0"/>
                                          </p:val>
                                        </p:tav>
                                        <p:tav tm="100000">
                                          <p:val>
                                            <p:strVal val="#ppt_h"/>
                                          </p:val>
                                        </p:tav>
                                      </p:tavLst>
                                    </p:anim>
                                    <p:anim calcmode="lin" valueType="num">
                                      <p:cBhvr>
                                        <p:cTn id="41" dur="1000" fill="hold"/>
                                        <p:tgtEl>
                                          <p:spTgt spid="355331">
                                            <p:txEl>
                                              <p:pRg st="2" end="2"/>
                                            </p:txEl>
                                          </p:spTgt>
                                        </p:tgtEl>
                                        <p:attrNameLst>
                                          <p:attrName>style.rotation</p:attrName>
                                        </p:attrNameLst>
                                      </p:cBhvr>
                                      <p:tavLst>
                                        <p:tav tm="0">
                                          <p:val>
                                            <p:fltVal val="90"/>
                                          </p:val>
                                        </p:tav>
                                        <p:tav tm="100000">
                                          <p:val>
                                            <p:fltVal val="0"/>
                                          </p:val>
                                        </p:tav>
                                      </p:tavLst>
                                    </p:anim>
                                    <p:animEffect transition="in" filter="fade">
                                      <p:cBhvr>
                                        <p:cTn id="42" dur="1000"/>
                                        <p:tgtEl>
                                          <p:spTgt spid="355331">
                                            <p:txEl>
                                              <p:pRg st="2" end="2"/>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31" presetClass="entr" presetSubtype="0" fill="hold" grpId="0" nodeType="clickEffect">
                                  <p:stCondLst>
                                    <p:cond delay="0"/>
                                  </p:stCondLst>
                                  <p:childTnLst>
                                    <p:set>
                                      <p:cBhvr>
                                        <p:cTn id="46" dur="1" fill="hold">
                                          <p:stCondLst>
                                            <p:cond delay="0"/>
                                          </p:stCondLst>
                                        </p:cTn>
                                        <p:tgtEl>
                                          <p:spTgt spid="355331">
                                            <p:txEl>
                                              <p:pRg st="3" end="3"/>
                                            </p:txEl>
                                          </p:spTgt>
                                        </p:tgtEl>
                                        <p:attrNameLst>
                                          <p:attrName>style.visibility</p:attrName>
                                        </p:attrNameLst>
                                      </p:cBhvr>
                                      <p:to>
                                        <p:strVal val="visible"/>
                                      </p:to>
                                    </p:set>
                                    <p:anim calcmode="lin" valueType="num">
                                      <p:cBhvr>
                                        <p:cTn id="47" dur="1000" fill="hold"/>
                                        <p:tgtEl>
                                          <p:spTgt spid="355331">
                                            <p:txEl>
                                              <p:pRg st="3" end="3"/>
                                            </p:txEl>
                                          </p:spTgt>
                                        </p:tgtEl>
                                        <p:attrNameLst>
                                          <p:attrName>ppt_w</p:attrName>
                                        </p:attrNameLst>
                                      </p:cBhvr>
                                      <p:tavLst>
                                        <p:tav tm="0">
                                          <p:val>
                                            <p:fltVal val="0"/>
                                          </p:val>
                                        </p:tav>
                                        <p:tav tm="100000">
                                          <p:val>
                                            <p:strVal val="#ppt_w"/>
                                          </p:val>
                                        </p:tav>
                                      </p:tavLst>
                                    </p:anim>
                                    <p:anim calcmode="lin" valueType="num">
                                      <p:cBhvr>
                                        <p:cTn id="48" dur="1000" fill="hold"/>
                                        <p:tgtEl>
                                          <p:spTgt spid="355331">
                                            <p:txEl>
                                              <p:pRg st="3" end="3"/>
                                            </p:txEl>
                                          </p:spTgt>
                                        </p:tgtEl>
                                        <p:attrNameLst>
                                          <p:attrName>ppt_h</p:attrName>
                                        </p:attrNameLst>
                                      </p:cBhvr>
                                      <p:tavLst>
                                        <p:tav tm="0">
                                          <p:val>
                                            <p:fltVal val="0"/>
                                          </p:val>
                                        </p:tav>
                                        <p:tav tm="100000">
                                          <p:val>
                                            <p:strVal val="#ppt_h"/>
                                          </p:val>
                                        </p:tav>
                                      </p:tavLst>
                                    </p:anim>
                                    <p:anim calcmode="lin" valueType="num">
                                      <p:cBhvr>
                                        <p:cTn id="49" dur="1000" fill="hold"/>
                                        <p:tgtEl>
                                          <p:spTgt spid="355331">
                                            <p:txEl>
                                              <p:pRg st="3" end="3"/>
                                            </p:txEl>
                                          </p:spTgt>
                                        </p:tgtEl>
                                        <p:attrNameLst>
                                          <p:attrName>style.rotation</p:attrName>
                                        </p:attrNameLst>
                                      </p:cBhvr>
                                      <p:tavLst>
                                        <p:tav tm="0">
                                          <p:val>
                                            <p:fltVal val="90"/>
                                          </p:val>
                                        </p:tav>
                                        <p:tav tm="100000">
                                          <p:val>
                                            <p:fltVal val="0"/>
                                          </p:val>
                                        </p:tav>
                                      </p:tavLst>
                                    </p:anim>
                                    <p:animEffect transition="in" filter="fade">
                                      <p:cBhvr>
                                        <p:cTn id="50" dur="1000"/>
                                        <p:tgtEl>
                                          <p:spTgt spid="355331">
                                            <p:txEl>
                                              <p:pRg st="3" end="3"/>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31" presetClass="entr" presetSubtype="0" fill="hold" grpId="0" nodeType="clickEffect">
                                  <p:stCondLst>
                                    <p:cond delay="0"/>
                                  </p:stCondLst>
                                  <p:childTnLst>
                                    <p:set>
                                      <p:cBhvr>
                                        <p:cTn id="54" dur="1" fill="hold">
                                          <p:stCondLst>
                                            <p:cond delay="0"/>
                                          </p:stCondLst>
                                        </p:cTn>
                                        <p:tgtEl>
                                          <p:spTgt spid="355331">
                                            <p:txEl>
                                              <p:pRg st="4" end="4"/>
                                            </p:txEl>
                                          </p:spTgt>
                                        </p:tgtEl>
                                        <p:attrNameLst>
                                          <p:attrName>style.visibility</p:attrName>
                                        </p:attrNameLst>
                                      </p:cBhvr>
                                      <p:to>
                                        <p:strVal val="visible"/>
                                      </p:to>
                                    </p:set>
                                    <p:anim calcmode="lin" valueType="num">
                                      <p:cBhvr>
                                        <p:cTn id="55" dur="1000" fill="hold"/>
                                        <p:tgtEl>
                                          <p:spTgt spid="355331">
                                            <p:txEl>
                                              <p:pRg st="4" end="4"/>
                                            </p:txEl>
                                          </p:spTgt>
                                        </p:tgtEl>
                                        <p:attrNameLst>
                                          <p:attrName>ppt_w</p:attrName>
                                        </p:attrNameLst>
                                      </p:cBhvr>
                                      <p:tavLst>
                                        <p:tav tm="0">
                                          <p:val>
                                            <p:fltVal val="0"/>
                                          </p:val>
                                        </p:tav>
                                        <p:tav tm="100000">
                                          <p:val>
                                            <p:strVal val="#ppt_w"/>
                                          </p:val>
                                        </p:tav>
                                      </p:tavLst>
                                    </p:anim>
                                    <p:anim calcmode="lin" valueType="num">
                                      <p:cBhvr>
                                        <p:cTn id="56" dur="1000" fill="hold"/>
                                        <p:tgtEl>
                                          <p:spTgt spid="355331">
                                            <p:txEl>
                                              <p:pRg st="4" end="4"/>
                                            </p:txEl>
                                          </p:spTgt>
                                        </p:tgtEl>
                                        <p:attrNameLst>
                                          <p:attrName>ppt_h</p:attrName>
                                        </p:attrNameLst>
                                      </p:cBhvr>
                                      <p:tavLst>
                                        <p:tav tm="0">
                                          <p:val>
                                            <p:fltVal val="0"/>
                                          </p:val>
                                        </p:tav>
                                        <p:tav tm="100000">
                                          <p:val>
                                            <p:strVal val="#ppt_h"/>
                                          </p:val>
                                        </p:tav>
                                      </p:tavLst>
                                    </p:anim>
                                    <p:anim calcmode="lin" valueType="num">
                                      <p:cBhvr>
                                        <p:cTn id="57" dur="1000" fill="hold"/>
                                        <p:tgtEl>
                                          <p:spTgt spid="355331">
                                            <p:txEl>
                                              <p:pRg st="4" end="4"/>
                                            </p:txEl>
                                          </p:spTgt>
                                        </p:tgtEl>
                                        <p:attrNameLst>
                                          <p:attrName>style.rotation</p:attrName>
                                        </p:attrNameLst>
                                      </p:cBhvr>
                                      <p:tavLst>
                                        <p:tav tm="0">
                                          <p:val>
                                            <p:fltVal val="90"/>
                                          </p:val>
                                        </p:tav>
                                        <p:tav tm="100000">
                                          <p:val>
                                            <p:fltVal val="0"/>
                                          </p:val>
                                        </p:tav>
                                      </p:tavLst>
                                    </p:anim>
                                    <p:animEffect transition="in" filter="fade">
                                      <p:cBhvr>
                                        <p:cTn id="58" dur="1000"/>
                                        <p:tgtEl>
                                          <p:spTgt spid="35533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5330" grpId="0" animBg="1"/>
      <p:bldP spid="355331" grpId="0" build="p"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9426" name="Rectangle 2"/>
          <p:cNvSpPr>
            <a:spLocks noGrp="1" noChangeArrowheads="1"/>
          </p:cNvSpPr>
          <p:nvPr>
            <p:ph type="title"/>
          </p:nvPr>
        </p:nvSpPr>
        <p:spPr>
          <a:xfrm>
            <a:off x="684213" y="0"/>
            <a:ext cx="7772400" cy="1143000"/>
          </a:xfrm>
          <a:solidFill>
            <a:srgbClr val="003366"/>
          </a:solidFill>
          <a:ln cap="flat" algn="ctr">
            <a:solidFill>
              <a:schemeClr val="bg1">
                <a:lumMod val="50000"/>
              </a:schemeClr>
            </a:solidFill>
          </a:ln>
        </p:spPr>
        <p:txBody>
          <a:bodyPr/>
          <a:lstStyle/>
          <a:p>
            <a:pPr>
              <a:defRPr/>
            </a:pPr>
            <a:r>
              <a:rPr lang="es-ES" sz="3600" b="1" i="1" dirty="0">
                <a:solidFill>
                  <a:schemeClr val="tx1"/>
                </a:solidFill>
                <a:effectLst>
                  <a:outerShdw blurRad="38100" dist="38100" dir="2700000" algn="tl">
                    <a:srgbClr val="000000"/>
                  </a:outerShdw>
                </a:effectLst>
                <a:latin typeface="Arial" charset="0"/>
              </a:rPr>
              <a:t>Administración del sistema de cableado</a:t>
            </a:r>
          </a:p>
        </p:txBody>
      </p:sp>
      <p:sp>
        <p:nvSpPr>
          <p:cNvPr id="359427" name="Rectangle 3"/>
          <p:cNvSpPr>
            <a:spLocks noGrp="1" noChangeArrowheads="1"/>
          </p:cNvSpPr>
          <p:nvPr>
            <p:ph type="body" idx="1"/>
          </p:nvPr>
        </p:nvSpPr>
        <p:spPr>
          <a:xfrm>
            <a:off x="0" y="1196975"/>
            <a:ext cx="9144000" cy="5472113"/>
          </a:xfrm>
          <a:solidFill>
            <a:srgbClr val="003366"/>
          </a:solidFill>
          <a:ln w="38100" cap="flat" algn="ctr">
            <a:solidFill>
              <a:schemeClr val="bg1">
                <a:lumMod val="50000"/>
              </a:schemeClr>
            </a:solidFill>
          </a:ln>
        </p:spPr>
        <p:txBody>
          <a:bodyPr/>
          <a:lstStyle/>
          <a:p>
            <a:pPr>
              <a:defRPr/>
            </a:pPr>
            <a:r>
              <a:rPr lang="es-ES" sz="2300" b="1" i="1" dirty="0">
                <a:effectLst>
                  <a:outerShdw blurRad="38100" dist="38100" dir="2700000" algn="tl">
                    <a:srgbClr val="000000"/>
                  </a:outerShdw>
                </a:effectLst>
                <a:latin typeface="Arial" charset="0"/>
              </a:rPr>
              <a:t>Componente de la máxima importancia para la operación y el mantenimiento de los sistemas de telecomunicaciones. </a:t>
            </a:r>
          </a:p>
          <a:p>
            <a:pPr>
              <a:defRPr/>
            </a:pPr>
            <a:r>
              <a:rPr lang="es-ES" sz="2300" b="1" i="1" dirty="0">
                <a:effectLst>
                  <a:outerShdw blurRad="38100" dist="38100" dir="2700000" algn="tl">
                    <a:srgbClr val="000000"/>
                  </a:outerShdw>
                </a:effectLst>
                <a:latin typeface="Arial" charset="0"/>
              </a:rPr>
              <a:t>La norma TIA/EIA 606 proporciona una guía que puede ser de utilidad para la ejecución de la administración de los sistemas de cableado. </a:t>
            </a:r>
          </a:p>
          <a:p>
            <a:pPr>
              <a:defRPr/>
            </a:pPr>
            <a:r>
              <a:rPr lang="es-ES" sz="2300" b="1" i="1" dirty="0">
                <a:effectLst>
                  <a:outerShdw blurRad="38100" dist="38100" dir="2700000" algn="tl">
                    <a:srgbClr val="000000"/>
                  </a:outerShdw>
                </a:effectLst>
                <a:latin typeface="Arial" charset="0"/>
              </a:rPr>
              <a:t>Incluye la documentación de los cables, terminaciones de los mismos, cruzadas, paneles de “</a:t>
            </a:r>
            <a:r>
              <a:rPr lang="es-ES" sz="2300" b="1" i="1" dirty="0" err="1">
                <a:effectLst>
                  <a:outerShdw blurRad="38100" dist="38100" dir="2700000" algn="tl">
                    <a:srgbClr val="000000"/>
                  </a:outerShdw>
                </a:effectLst>
                <a:latin typeface="Arial" charset="0"/>
              </a:rPr>
              <a:t>patcheo</a:t>
            </a:r>
            <a:r>
              <a:rPr lang="es-ES" sz="2300" b="1" i="1" dirty="0">
                <a:effectLst>
                  <a:outerShdw blurRad="38100" dist="38100" dir="2700000" algn="tl">
                    <a:srgbClr val="000000"/>
                  </a:outerShdw>
                </a:effectLst>
                <a:latin typeface="Arial" charset="0"/>
              </a:rPr>
              <a:t>”, armarios de telecomunicaciones y otros espacios. </a:t>
            </a:r>
          </a:p>
          <a:p>
            <a:pPr>
              <a:defRPr/>
            </a:pPr>
            <a:r>
              <a:rPr lang="es-ES" sz="2300" b="1" i="1" dirty="0">
                <a:effectLst>
                  <a:outerShdw blurRad="38100" dist="38100" dir="2700000" algn="tl">
                    <a:srgbClr val="000000"/>
                  </a:outerShdw>
                </a:effectLst>
                <a:latin typeface="Arial" charset="0"/>
              </a:rPr>
              <a:t>Puede ser sobre papel, pero es aconsejable la utilización de sistemas basados en computadoras. </a:t>
            </a:r>
          </a:p>
          <a:p>
            <a:pPr>
              <a:defRPr/>
            </a:pPr>
            <a:r>
              <a:rPr lang="es-ES" sz="2300" b="1" i="1" dirty="0">
                <a:effectLst>
                  <a:outerShdw blurRad="38100" dist="38100" dir="2700000" algn="tl">
                    <a:srgbClr val="000000"/>
                  </a:outerShdw>
                </a:effectLst>
                <a:latin typeface="Arial" charset="0"/>
              </a:rPr>
              <a:t>Documentación actualizada, y  actualizable dada la gran variabilidad de las instalaciones debido a mudanzas, incorporación de nuevos servicios, expansión de los existentes, etc.</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359426"/>
                                        </p:tgtEl>
                                        <p:attrNameLst>
                                          <p:attrName>style.visibility</p:attrName>
                                        </p:attrNameLst>
                                      </p:cBhvr>
                                      <p:to>
                                        <p:strVal val="visible"/>
                                      </p:to>
                                    </p:set>
                                    <p:anim calcmode="lin" valueType="num">
                                      <p:cBhvr>
                                        <p:cTn id="7" dur="1000" fill="hold"/>
                                        <p:tgtEl>
                                          <p:spTgt spid="359426"/>
                                        </p:tgtEl>
                                        <p:attrNameLst>
                                          <p:attrName>ppt_w</p:attrName>
                                        </p:attrNameLst>
                                      </p:cBhvr>
                                      <p:tavLst>
                                        <p:tav tm="0">
                                          <p:val>
                                            <p:fltVal val="0"/>
                                          </p:val>
                                        </p:tav>
                                        <p:tav tm="100000">
                                          <p:val>
                                            <p:strVal val="#ppt_w"/>
                                          </p:val>
                                        </p:tav>
                                      </p:tavLst>
                                    </p:anim>
                                    <p:anim calcmode="lin" valueType="num">
                                      <p:cBhvr>
                                        <p:cTn id="8" dur="1000" fill="hold"/>
                                        <p:tgtEl>
                                          <p:spTgt spid="359426"/>
                                        </p:tgtEl>
                                        <p:attrNameLst>
                                          <p:attrName>ppt_h</p:attrName>
                                        </p:attrNameLst>
                                      </p:cBhvr>
                                      <p:tavLst>
                                        <p:tav tm="0">
                                          <p:val>
                                            <p:fltVal val="0"/>
                                          </p:val>
                                        </p:tav>
                                        <p:tav tm="100000">
                                          <p:val>
                                            <p:strVal val="#ppt_h"/>
                                          </p:val>
                                        </p:tav>
                                      </p:tavLst>
                                    </p:anim>
                                    <p:anim calcmode="lin" valueType="num">
                                      <p:cBhvr>
                                        <p:cTn id="9" dur="1000" fill="hold"/>
                                        <p:tgtEl>
                                          <p:spTgt spid="359426"/>
                                        </p:tgtEl>
                                        <p:attrNameLst>
                                          <p:attrName>style.rotation</p:attrName>
                                        </p:attrNameLst>
                                      </p:cBhvr>
                                      <p:tavLst>
                                        <p:tav tm="0">
                                          <p:val>
                                            <p:fltVal val="90"/>
                                          </p:val>
                                        </p:tav>
                                        <p:tav tm="100000">
                                          <p:val>
                                            <p:fltVal val="0"/>
                                          </p:val>
                                        </p:tav>
                                      </p:tavLst>
                                    </p:anim>
                                    <p:animEffect transition="in" filter="fade">
                                      <p:cBhvr>
                                        <p:cTn id="10" dur="1000"/>
                                        <p:tgtEl>
                                          <p:spTgt spid="359426"/>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grpId="0" nodeType="clickEffect">
                                  <p:stCondLst>
                                    <p:cond delay="0"/>
                                  </p:stCondLst>
                                  <p:childTnLst>
                                    <p:set>
                                      <p:cBhvr>
                                        <p:cTn id="14" dur="1" fill="hold">
                                          <p:stCondLst>
                                            <p:cond delay="0"/>
                                          </p:stCondLst>
                                        </p:cTn>
                                        <p:tgtEl>
                                          <p:spTgt spid="359427">
                                            <p:bg/>
                                          </p:spTgt>
                                        </p:tgtEl>
                                        <p:attrNameLst>
                                          <p:attrName>style.visibility</p:attrName>
                                        </p:attrNameLst>
                                      </p:cBhvr>
                                      <p:to>
                                        <p:strVal val="visible"/>
                                      </p:to>
                                    </p:set>
                                    <p:anim calcmode="lin" valueType="num">
                                      <p:cBhvr>
                                        <p:cTn id="15" dur="1000" fill="hold"/>
                                        <p:tgtEl>
                                          <p:spTgt spid="359427">
                                            <p:bg/>
                                          </p:spTgt>
                                        </p:tgtEl>
                                        <p:attrNameLst>
                                          <p:attrName>ppt_w</p:attrName>
                                        </p:attrNameLst>
                                      </p:cBhvr>
                                      <p:tavLst>
                                        <p:tav tm="0">
                                          <p:val>
                                            <p:fltVal val="0"/>
                                          </p:val>
                                        </p:tav>
                                        <p:tav tm="100000">
                                          <p:val>
                                            <p:strVal val="#ppt_w"/>
                                          </p:val>
                                        </p:tav>
                                      </p:tavLst>
                                    </p:anim>
                                    <p:anim calcmode="lin" valueType="num">
                                      <p:cBhvr>
                                        <p:cTn id="16" dur="1000" fill="hold"/>
                                        <p:tgtEl>
                                          <p:spTgt spid="359427">
                                            <p:bg/>
                                          </p:spTgt>
                                        </p:tgtEl>
                                        <p:attrNameLst>
                                          <p:attrName>ppt_h</p:attrName>
                                        </p:attrNameLst>
                                      </p:cBhvr>
                                      <p:tavLst>
                                        <p:tav tm="0">
                                          <p:val>
                                            <p:fltVal val="0"/>
                                          </p:val>
                                        </p:tav>
                                        <p:tav tm="100000">
                                          <p:val>
                                            <p:strVal val="#ppt_h"/>
                                          </p:val>
                                        </p:tav>
                                      </p:tavLst>
                                    </p:anim>
                                    <p:anim calcmode="lin" valueType="num">
                                      <p:cBhvr>
                                        <p:cTn id="17" dur="1000" fill="hold"/>
                                        <p:tgtEl>
                                          <p:spTgt spid="359427">
                                            <p:bg/>
                                          </p:spTgt>
                                        </p:tgtEl>
                                        <p:attrNameLst>
                                          <p:attrName>style.rotation</p:attrName>
                                        </p:attrNameLst>
                                      </p:cBhvr>
                                      <p:tavLst>
                                        <p:tav tm="0">
                                          <p:val>
                                            <p:fltVal val="90"/>
                                          </p:val>
                                        </p:tav>
                                        <p:tav tm="100000">
                                          <p:val>
                                            <p:fltVal val="0"/>
                                          </p:val>
                                        </p:tav>
                                      </p:tavLst>
                                    </p:anim>
                                    <p:animEffect transition="in" filter="fade">
                                      <p:cBhvr>
                                        <p:cTn id="18" dur="1000"/>
                                        <p:tgtEl>
                                          <p:spTgt spid="359427">
                                            <p:bg/>
                                          </p:spTgt>
                                        </p:tgtEl>
                                      </p:cBhvr>
                                    </p:animEffect>
                                  </p:childTnLst>
                                </p:cTn>
                              </p:par>
                            </p:childTnLst>
                          </p:cTn>
                        </p:par>
                      </p:childTnLst>
                    </p:cTn>
                  </p:par>
                  <p:par>
                    <p:cTn id="19" fill="hold">
                      <p:stCondLst>
                        <p:cond delay="indefinite"/>
                      </p:stCondLst>
                      <p:childTnLst>
                        <p:par>
                          <p:cTn id="20" fill="hold">
                            <p:stCondLst>
                              <p:cond delay="0"/>
                            </p:stCondLst>
                            <p:childTnLst>
                              <p:par>
                                <p:cTn id="21" presetID="31" presetClass="entr" presetSubtype="0" fill="hold" grpId="0" nodeType="clickEffect">
                                  <p:stCondLst>
                                    <p:cond delay="0"/>
                                  </p:stCondLst>
                                  <p:childTnLst>
                                    <p:set>
                                      <p:cBhvr>
                                        <p:cTn id="22" dur="1" fill="hold">
                                          <p:stCondLst>
                                            <p:cond delay="0"/>
                                          </p:stCondLst>
                                        </p:cTn>
                                        <p:tgtEl>
                                          <p:spTgt spid="359427">
                                            <p:txEl>
                                              <p:pRg st="0" end="0"/>
                                            </p:txEl>
                                          </p:spTgt>
                                        </p:tgtEl>
                                        <p:attrNameLst>
                                          <p:attrName>style.visibility</p:attrName>
                                        </p:attrNameLst>
                                      </p:cBhvr>
                                      <p:to>
                                        <p:strVal val="visible"/>
                                      </p:to>
                                    </p:set>
                                    <p:anim calcmode="lin" valueType="num">
                                      <p:cBhvr>
                                        <p:cTn id="23" dur="1000" fill="hold"/>
                                        <p:tgtEl>
                                          <p:spTgt spid="359427">
                                            <p:txEl>
                                              <p:pRg st="0" end="0"/>
                                            </p:txEl>
                                          </p:spTgt>
                                        </p:tgtEl>
                                        <p:attrNameLst>
                                          <p:attrName>ppt_w</p:attrName>
                                        </p:attrNameLst>
                                      </p:cBhvr>
                                      <p:tavLst>
                                        <p:tav tm="0">
                                          <p:val>
                                            <p:fltVal val="0"/>
                                          </p:val>
                                        </p:tav>
                                        <p:tav tm="100000">
                                          <p:val>
                                            <p:strVal val="#ppt_w"/>
                                          </p:val>
                                        </p:tav>
                                      </p:tavLst>
                                    </p:anim>
                                    <p:anim calcmode="lin" valueType="num">
                                      <p:cBhvr>
                                        <p:cTn id="24" dur="1000" fill="hold"/>
                                        <p:tgtEl>
                                          <p:spTgt spid="359427">
                                            <p:txEl>
                                              <p:pRg st="0" end="0"/>
                                            </p:txEl>
                                          </p:spTgt>
                                        </p:tgtEl>
                                        <p:attrNameLst>
                                          <p:attrName>ppt_h</p:attrName>
                                        </p:attrNameLst>
                                      </p:cBhvr>
                                      <p:tavLst>
                                        <p:tav tm="0">
                                          <p:val>
                                            <p:fltVal val="0"/>
                                          </p:val>
                                        </p:tav>
                                        <p:tav tm="100000">
                                          <p:val>
                                            <p:strVal val="#ppt_h"/>
                                          </p:val>
                                        </p:tav>
                                      </p:tavLst>
                                    </p:anim>
                                    <p:anim calcmode="lin" valueType="num">
                                      <p:cBhvr>
                                        <p:cTn id="25" dur="1000" fill="hold"/>
                                        <p:tgtEl>
                                          <p:spTgt spid="359427">
                                            <p:txEl>
                                              <p:pRg st="0" end="0"/>
                                            </p:txEl>
                                          </p:spTgt>
                                        </p:tgtEl>
                                        <p:attrNameLst>
                                          <p:attrName>style.rotation</p:attrName>
                                        </p:attrNameLst>
                                      </p:cBhvr>
                                      <p:tavLst>
                                        <p:tav tm="0">
                                          <p:val>
                                            <p:fltVal val="90"/>
                                          </p:val>
                                        </p:tav>
                                        <p:tav tm="100000">
                                          <p:val>
                                            <p:fltVal val="0"/>
                                          </p:val>
                                        </p:tav>
                                      </p:tavLst>
                                    </p:anim>
                                    <p:animEffect transition="in" filter="fade">
                                      <p:cBhvr>
                                        <p:cTn id="26" dur="1000"/>
                                        <p:tgtEl>
                                          <p:spTgt spid="359427">
                                            <p:txEl>
                                              <p:pRg st="0" end="0"/>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31" presetClass="entr" presetSubtype="0" fill="hold" grpId="0" nodeType="clickEffect">
                                  <p:stCondLst>
                                    <p:cond delay="0"/>
                                  </p:stCondLst>
                                  <p:childTnLst>
                                    <p:set>
                                      <p:cBhvr>
                                        <p:cTn id="30" dur="1" fill="hold">
                                          <p:stCondLst>
                                            <p:cond delay="0"/>
                                          </p:stCondLst>
                                        </p:cTn>
                                        <p:tgtEl>
                                          <p:spTgt spid="359427">
                                            <p:txEl>
                                              <p:pRg st="1" end="1"/>
                                            </p:txEl>
                                          </p:spTgt>
                                        </p:tgtEl>
                                        <p:attrNameLst>
                                          <p:attrName>style.visibility</p:attrName>
                                        </p:attrNameLst>
                                      </p:cBhvr>
                                      <p:to>
                                        <p:strVal val="visible"/>
                                      </p:to>
                                    </p:set>
                                    <p:anim calcmode="lin" valueType="num">
                                      <p:cBhvr>
                                        <p:cTn id="31" dur="1000" fill="hold"/>
                                        <p:tgtEl>
                                          <p:spTgt spid="359427">
                                            <p:txEl>
                                              <p:pRg st="1" end="1"/>
                                            </p:txEl>
                                          </p:spTgt>
                                        </p:tgtEl>
                                        <p:attrNameLst>
                                          <p:attrName>ppt_w</p:attrName>
                                        </p:attrNameLst>
                                      </p:cBhvr>
                                      <p:tavLst>
                                        <p:tav tm="0">
                                          <p:val>
                                            <p:fltVal val="0"/>
                                          </p:val>
                                        </p:tav>
                                        <p:tav tm="100000">
                                          <p:val>
                                            <p:strVal val="#ppt_w"/>
                                          </p:val>
                                        </p:tav>
                                      </p:tavLst>
                                    </p:anim>
                                    <p:anim calcmode="lin" valueType="num">
                                      <p:cBhvr>
                                        <p:cTn id="32" dur="1000" fill="hold"/>
                                        <p:tgtEl>
                                          <p:spTgt spid="359427">
                                            <p:txEl>
                                              <p:pRg st="1" end="1"/>
                                            </p:txEl>
                                          </p:spTgt>
                                        </p:tgtEl>
                                        <p:attrNameLst>
                                          <p:attrName>ppt_h</p:attrName>
                                        </p:attrNameLst>
                                      </p:cBhvr>
                                      <p:tavLst>
                                        <p:tav tm="0">
                                          <p:val>
                                            <p:fltVal val="0"/>
                                          </p:val>
                                        </p:tav>
                                        <p:tav tm="100000">
                                          <p:val>
                                            <p:strVal val="#ppt_h"/>
                                          </p:val>
                                        </p:tav>
                                      </p:tavLst>
                                    </p:anim>
                                    <p:anim calcmode="lin" valueType="num">
                                      <p:cBhvr>
                                        <p:cTn id="33" dur="1000" fill="hold"/>
                                        <p:tgtEl>
                                          <p:spTgt spid="359427">
                                            <p:txEl>
                                              <p:pRg st="1" end="1"/>
                                            </p:txEl>
                                          </p:spTgt>
                                        </p:tgtEl>
                                        <p:attrNameLst>
                                          <p:attrName>style.rotation</p:attrName>
                                        </p:attrNameLst>
                                      </p:cBhvr>
                                      <p:tavLst>
                                        <p:tav tm="0">
                                          <p:val>
                                            <p:fltVal val="90"/>
                                          </p:val>
                                        </p:tav>
                                        <p:tav tm="100000">
                                          <p:val>
                                            <p:fltVal val="0"/>
                                          </p:val>
                                        </p:tav>
                                      </p:tavLst>
                                    </p:anim>
                                    <p:animEffect transition="in" filter="fade">
                                      <p:cBhvr>
                                        <p:cTn id="34" dur="1000"/>
                                        <p:tgtEl>
                                          <p:spTgt spid="359427">
                                            <p:txEl>
                                              <p:pRg st="1" end="1"/>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31" presetClass="entr" presetSubtype="0" fill="hold" grpId="0" nodeType="clickEffect">
                                  <p:stCondLst>
                                    <p:cond delay="0"/>
                                  </p:stCondLst>
                                  <p:childTnLst>
                                    <p:set>
                                      <p:cBhvr>
                                        <p:cTn id="38" dur="1" fill="hold">
                                          <p:stCondLst>
                                            <p:cond delay="0"/>
                                          </p:stCondLst>
                                        </p:cTn>
                                        <p:tgtEl>
                                          <p:spTgt spid="359427">
                                            <p:txEl>
                                              <p:pRg st="2" end="2"/>
                                            </p:txEl>
                                          </p:spTgt>
                                        </p:tgtEl>
                                        <p:attrNameLst>
                                          <p:attrName>style.visibility</p:attrName>
                                        </p:attrNameLst>
                                      </p:cBhvr>
                                      <p:to>
                                        <p:strVal val="visible"/>
                                      </p:to>
                                    </p:set>
                                    <p:anim calcmode="lin" valueType="num">
                                      <p:cBhvr>
                                        <p:cTn id="39" dur="1000" fill="hold"/>
                                        <p:tgtEl>
                                          <p:spTgt spid="359427">
                                            <p:txEl>
                                              <p:pRg st="2" end="2"/>
                                            </p:txEl>
                                          </p:spTgt>
                                        </p:tgtEl>
                                        <p:attrNameLst>
                                          <p:attrName>ppt_w</p:attrName>
                                        </p:attrNameLst>
                                      </p:cBhvr>
                                      <p:tavLst>
                                        <p:tav tm="0">
                                          <p:val>
                                            <p:fltVal val="0"/>
                                          </p:val>
                                        </p:tav>
                                        <p:tav tm="100000">
                                          <p:val>
                                            <p:strVal val="#ppt_w"/>
                                          </p:val>
                                        </p:tav>
                                      </p:tavLst>
                                    </p:anim>
                                    <p:anim calcmode="lin" valueType="num">
                                      <p:cBhvr>
                                        <p:cTn id="40" dur="1000" fill="hold"/>
                                        <p:tgtEl>
                                          <p:spTgt spid="359427">
                                            <p:txEl>
                                              <p:pRg st="2" end="2"/>
                                            </p:txEl>
                                          </p:spTgt>
                                        </p:tgtEl>
                                        <p:attrNameLst>
                                          <p:attrName>ppt_h</p:attrName>
                                        </p:attrNameLst>
                                      </p:cBhvr>
                                      <p:tavLst>
                                        <p:tav tm="0">
                                          <p:val>
                                            <p:fltVal val="0"/>
                                          </p:val>
                                        </p:tav>
                                        <p:tav tm="100000">
                                          <p:val>
                                            <p:strVal val="#ppt_h"/>
                                          </p:val>
                                        </p:tav>
                                      </p:tavLst>
                                    </p:anim>
                                    <p:anim calcmode="lin" valueType="num">
                                      <p:cBhvr>
                                        <p:cTn id="41" dur="1000" fill="hold"/>
                                        <p:tgtEl>
                                          <p:spTgt spid="359427">
                                            <p:txEl>
                                              <p:pRg st="2" end="2"/>
                                            </p:txEl>
                                          </p:spTgt>
                                        </p:tgtEl>
                                        <p:attrNameLst>
                                          <p:attrName>style.rotation</p:attrName>
                                        </p:attrNameLst>
                                      </p:cBhvr>
                                      <p:tavLst>
                                        <p:tav tm="0">
                                          <p:val>
                                            <p:fltVal val="90"/>
                                          </p:val>
                                        </p:tav>
                                        <p:tav tm="100000">
                                          <p:val>
                                            <p:fltVal val="0"/>
                                          </p:val>
                                        </p:tav>
                                      </p:tavLst>
                                    </p:anim>
                                    <p:animEffect transition="in" filter="fade">
                                      <p:cBhvr>
                                        <p:cTn id="42" dur="1000"/>
                                        <p:tgtEl>
                                          <p:spTgt spid="359427">
                                            <p:txEl>
                                              <p:pRg st="2" end="2"/>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31" presetClass="entr" presetSubtype="0" fill="hold" grpId="0" nodeType="clickEffect">
                                  <p:stCondLst>
                                    <p:cond delay="0"/>
                                  </p:stCondLst>
                                  <p:childTnLst>
                                    <p:set>
                                      <p:cBhvr>
                                        <p:cTn id="46" dur="1" fill="hold">
                                          <p:stCondLst>
                                            <p:cond delay="0"/>
                                          </p:stCondLst>
                                        </p:cTn>
                                        <p:tgtEl>
                                          <p:spTgt spid="359427">
                                            <p:txEl>
                                              <p:pRg st="3" end="3"/>
                                            </p:txEl>
                                          </p:spTgt>
                                        </p:tgtEl>
                                        <p:attrNameLst>
                                          <p:attrName>style.visibility</p:attrName>
                                        </p:attrNameLst>
                                      </p:cBhvr>
                                      <p:to>
                                        <p:strVal val="visible"/>
                                      </p:to>
                                    </p:set>
                                    <p:anim calcmode="lin" valueType="num">
                                      <p:cBhvr>
                                        <p:cTn id="47" dur="1000" fill="hold"/>
                                        <p:tgtEl>
                                          <p:spTgt spid="359427">
                                            <p:txEl>
                                              <p:pRg st="3" end="3"/>
                                            </p:txEl>
                                          </p:spTgt>
                                        </p:tgtEl>
                                        <p:attrNameLst>
                                          <p:attrName>ppt_w</p:attrName>
                                        </p:attrNameLst>
                                      </p:cBhvr>
                                      <p:tavLst>
                                        <p:tav tm="0">
                                          <p:val>
                                            <p:fltVal val="0"/>
                                          </p:val>
                                        </p:tav>
                                        <p:tav tm="100000">
                                          <p:val>
                                            <p:strVal val="#ppt_w"/>
                                          </p:val>
                                        </p:tav>
                                      </p:tavLst>
                                    </p:anim>
                                    <p:anim calcmode="lin" valueType="num">
                                      <p:cBhvr>
                                        <p:cTn id="48" dur="1000" fill="hold"/>
                                        <p:tgtEl>
                                          <p:spTgt spid="359427">
                                            <p:txEl>
                                              <p:pRg st="3" end="3"/>
                                            </p:txEl>
                                          </p:spTgt>
                                        </p:tgtEl>
                                        <p:attrNameLst>
                                          <p:attrName>ppt_h</p:attrName>
                                        </p:attrNameLst>
                                      </p:cBhvr>
                                      <p:tavLst>
                                        <p:tav tm="0">
                                          <p:val>
                                            <p:fltVal val="0"/>
                                          </p:val>
                                        </p:tav>
                                        <p:tav tm="100000">
                                          <p:val>
                                            <p:strVal val="#ppt_h"/>
                                          </p:val>
                                        </p:tav>
                                      </p:tavLst>
                                    </p:anim>
                                    <p:anim calcmode="lin" valueType="num">
                                      <p:cBhvr>
                                        <p:cTn id="49" dur="1000" fill="hold"/>
                                        <p:tgtEl>
                                          <p:spTgt spid="359427">
                                            <p:txEl>
                                              <p:pRg st="3" end="3"/>
                                            </p:txEl>
                                          </p:spTgt>
                                        </p:tgtEl>
                                        <p:attrNameLst>
                                          <p:attrName>style.rotation</p:attrName>
                                        </p:attrNameLst>
                                      </p:cBhvr>
                                      <p:tavLst>
                                        <p:tav tm="0">
                                          <p:val>
                                            <p:fltVal val="90"/>
                                          </p:val>
                                        </p:tav>
                                        <p:tav tm="100000">
                                          <p:val>
                                            <p:fltVal val="0"/>
                                          </p:val>
                                        </p:tav>
                                      </p:tavLst>
                                    </p:anim>
                                    <p:animEffect transition="in" filter="fade">
                                      <p:cBhvr>
                                        <p:cTn id="50" dur="1000"/>
                                        <p:tgtEl>
                                          <p:spTgt spid="359427">
                                            <p:txEl>
                                              <p:pRg st="3" end="3"/>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31" presetClass="entr" presetSubtype="0" fill="hold" grpId="0" nodeType="clickEffect">
                                  <p:stCondLst>
                                    <p:cond delay="0"/>
                                  </p:stCondLst>
                                  <p:childTnLst>
                                    <p:set>
                                      <p:cBhvr>
                                        <p:cTn id="54" dur="1" fill="hold">
                                          <p:stCondLst>
                                            <p:cond delay="0"/>
                                          </p:stCondLst>
                                        </p:cTn>
                                        <p:tgtEl>
                                          <p:spTgt spid="359427">
                                            <p:txEl>
                                              <p:pRg st="4" end="4"/>
                                            </p:txEl>
                                          </p:spTgt>
                                        </p:tgtEl>
                                        <p:attrNameLst>
                                          <p:attrName>style.visibility</p:attrName>
                                        </p:attrNameLst>
                                      </p:cBhvr>
                                      <p:to>
                                        <p:strVal val="visible"/>
                                      </p:to>
                                    </p:set>
                                    <p:anim calcmode="lin" valueType="num">
                                      <p:cBhvr>
                                        <p:cTn id="55" dur="1000" fill="hold"/>
                                        <p:tgtEl>
                                          <p:spTgt spid="359427">
                                            <p:txEl>
                                              <p:pRg st="4" end="4"/>
                                            </p:txEl>
                                          </p:spTgt>
                                        </p:tgtEl>
                                        <p:attrNameLst>
                                          <p:attrName>ppt_w</p:attrName>
                                        </p:attrNameLst>
                                      </p:cBhvr>
                                      <p:tavLst>
                                        <p:tav tm="0">
                                          <p:val>
                                            <p:fltVal val="0"/>
                                          </p:val>
                                        </p:tav>
                                        <p:tav tm="100000">
                                          <p:val>
                                            <p:strVal val="#ppt_w"/>
                                          </p:val>
                                        </p:tav>
                                      </p:tavLst>
                                    </p:anim>
                                    <p:anim calcmode="lin" valueType="num">
                                      <p:cBhvr>
                                        <p:cTn id="56" dur="1000" fill="hold"/>
                                        <p:tgtEl>
                                          <p:spTgt spid="359427">
                                            <p:txEl>
                                              <p:pRg st="4" end="4"/>
                                            </p:txEl>
                                          </p:spTgt>
                                        </p:tgtEl>
                                        <p:attrNameLst>
                                          <p:attrName>ppt_h</p:attrName>
                                        </p:attrNameLst>
                                      </p:cBhvr>
                                      <p:tavLst>
                                        <p:tav tm="0">
                                          <p:val>
                                            <p:fltVal val="0"/>
                                          </p:val>
                                        </p:tav>
                                        <p:tav tm="100000">
                                          <p:val>
                                            <p:strVal val="#ppt_h"/>
                                          </p:val>
                                        </p:tav>
                                      </p:tavLst>
                                    </p:anim>
                                    <p:anim calcmode="lin" valueType="num">
                                      <p:cBhvr>
                                        <p:cTn id="57" dur="1000" fill="hold"/>
                                        <p:tgtEl>
                                          <p:spTgt spid="359427">
                                            <p:txEl>
                                              <p:pRg st="4" end="4"/>
                                            </p:txEl>
                                          </p:spTgt>
                                        </p:tgtEl>
                                        <p:attrNameLst>
                                          <p:attrName>style.rotation</p:attrName>
                                        </p:attrNameLst>
                                      </p:cBhvr>
                                      <p:tavLst>
                                        <p:tav tm="0">
                                          <p:val>
                                            <p:fltVal val="90"/>
                                          </p:val>
                                        </p:tav>
                                        <p:tav tm="100000">
                                          <p:val>
                                            <p:fltVal val="0"/>
                                          </p:val>
                                        </p:tav>
                                      </p:tavLst>
                                    </p:anim>
                                    <p:animEffect transition="in" filter="fade">
                                      <p:cBhvr>
                                        <p:cTn id="58" dur="1000"/>
                                        <p:tgtEl>
                                          <p:spTgt spid="35942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9426" grpId="0" animBg="1"/>
      <p:bldP spid="359427" grpId="0" build="p"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Title 1"/>
          <p:cNvSpPr>
            <a:spLocks noGrp="1"/>
          </p:cNvSpPr>
          <p:nvPr>
            <p:ph type="title" idx="4294967295"/>
          </p:nvPr>
        </p:nvSpPr>
        <p:spPr>
          <a:xfrm>
            <a:off x="581025" y="0"/>
            <a:ext cx="8067675" cy="1143000"/>
          </a:xfrm>
          <a:solidFill>
            <a:schemeClr val="bg1">
              <a:lumMod val="40000"/>
              <a:lumOff val="60000"/>
            </a:schemeClr>
          </a:solidFill>
          <a:ln w="76200" cap="flat" algn="ctr">
            <a:solidFill>
              <a:schemeClr val="bg1">
                <a:lumMod val="50000"/>
              </a:schemeClr>
            </a:solidFill>
          </a:ln>
        </p:spPr>
        <p:txBody>
          <a:bodyPr/>
          <a:lstStyle/>
          <a:p>
            <a:r>
              <a:rPr lang="es-AR" sz="3600" b="1" i="1">
                <a:solidFill>
                  <a:schemeClr val="tx1"/>
                </a:solidFill>
                <a:effectLst>
                  <a:outerShdw blurRad="38100" dist="38100" dir="2700000" algn="tl">
                    <a:srgbClr val="000000"/>
                  </a:outerShdw>
                </a:effectLst>
                <a:latin typeface="Arial" pitchFamily="34" charset="0"/>
              </a:rPr>
              <a:t>Cableado Ethernet</a:t>
            </a:r>
            <a:endParaRPr lang="en-US" sz="3600" b="1" i="1">
              <a:solidFill>
                <a:schemeClr val="tx1"/>
              </a:solidFill>
              <a:effectLst>
                <a:outerShdw blurRad="38100" dist="38100" dir="2700000" algn="tl">
                  <a:srgbClr val="000000"/>
                </a:outerShdw>
              </a:effectLst>
              <a:latin typeface="Arial" pitchFamily="34" charset="0"/>
            </a:endParaRPr>
          </a:p>
        </p:txBody>
      </p:sp>
      <p:graphicFrame>
        <p:nvGraphicFramePr>
          <p:cNvPr id="194639" name="Group 79"/>
          <p:cNvGraphicFramePr>
            <a:graphicFrameLocks noGrp="1"/>
          </p:cNvGraphicFramePr>
          <p:nvPr/>
        </p:nvGraphicFramePr>
        <p:xfrm>
          <a:off x="287338" y="1844675"/>
          <a:ext cx="2239962" cy="3605532"/>
        </p:xfrm>
        <a:graphic>
          <a:graphicData uri="http://schemas.openxmlformats.org/drawingml/2006/table">
            <a:tbl>
              <a:tblPr/>
              <a:tblGrid>
                <a:gridCol w="568325">
                  <a:extLst>
                    <a:ext uri="{9D8B030D-6E8A-4147-A177-3AD203B41FA5}">
                      <a16:colId xmlns:a16="http://schemas.microsoft.com/office/drawing/2014/main" val="20000"/>
                    </a:ext>
                  </a:extLst>
                </a:gridCol>
                <a:gridCol w="1671637">
                  <a:extLst>
                    <a:ext uri="{9D8B030D-6E8A-4147-A177-3AD203B41FA5}">
                      <a16:colId xmlns:a16="http://schemas.microsoft.com/office/drawing/2014/main" val="20001"/>
                    </a:ext>
                  </a:extLst>
                </a:gridCol>
              </a:tblGrid>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AR" sz="1800" b="1" i="0" u="none" strike="noStrike" cap="none" normalizeH="0" baseline="0">
                          <a:ln>
                            <a:noFill/>
                          </a:ln>
                          <a:solidFill>
                            <a:srgbClr val="FFFFFF"/>
                          </a:solidFill>
                          <a:effectLst/>
                          <a:latin typeface="Times New Roman" pitchFamily="18" charset="0"/>
                        </a:rPr>
                        <a:t>PIN</a:t>
                      </a:r>
                      <a:endParaRPr kumimoji="0" lang="en-US" sz="1800" b="1" i="0" u="none" strike="noStrike" cap="none" normalizeH="0" baseline="0">
                        <a:ln>
                          <a:noFill/>
                        </a:ln>
                        <a:solidFill>
                          <a:srgbClr val="FFFFFF"/>
                        </a:solidFill>
                        <a:effectLst/>
                        <a:latin typeface="Times New Roman" pitchFamily="18"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AR" sz="1800" b="1" i="0" u="none" strike="noStrike" cap="none" normalizeH="0" baseline="0">
                          <a:ln>
                            <a:noFill/>
                          </a:ln>
                          <a:solidFill>
                            <a:srgbClr val="FFFFFF"/>
                          </a:solidFill>
                          <a:effectLst/>
                          <a:latin typeface="Times New Roman" pitchFamily="18" charset="0"/>
                        </a:rPr>
                        <a:t>Color</a:t>
                      </a:r>
                      <a:endParaRPr kumimoji="0" lang="en-US" sz="1800" b="1" i="0" u="none" strike="noStrike" cap="none" normalizeH="0" baseline="0">
                        <a:ln>
                          <a:noFill/>
                        </a:ln>
                        <a:solidFill>
                          <a:srgbClr val="FFFFFF"/>
                        </a:solidFill>
                        <a:effectLst/>
                        <a:latin typeface="Times New Roman" pitchFamily="18"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r h="36988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AR" sz="1800" b="0" i="0" u="none" strike="noStrike" cap="none" normalizeH="0" baseline="0">
                          <a:ln>
                            <a:noFill/>
                          </a:ln>
                          <a:solidFill>
                            <a:srgbClr val="000000"/>
                          </a:solidFill>
                          <a:effectLst/>
                          <a:latin typeface="Times New Roman" pitchFamily="18" charset="0"/>
                        </a:rPr>
                        <a:t>1</a:t>
                      </a:r>
                      <a:endParaRPr kumimoji="0" lang="en-US" sz="1800" b="0" i="0" u="none" strike="noStrike" cap="none" normalizeH="0" baseline="0">
                        <a:ln>
                          <a:noFill/>
                        </a:ln>
                        <a:solidFill>
                          <a:srgbClr val="000000"/>
                        </a:solidFill>
                        <a:effectLst/>
                        <a:latin typeface="Times New Roman" pitchFamily="18"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AR" sz="1800" b="0" i="0" u="none" strike="noStrike" cap="none" normalizeH="0" baseline="0">
                          <a:ln>
                            <a:noFill/>
                          </a:ln>
                          <a:solidFill>
                            <a:srgbClr val="000000"/>
                          </a:solidFill>
                          <a:effectLst/>
                          <a:latin typeface="Times New Roman" pitchFamily="18" charset="0"/>
                        </a:rPr>
                        <a:t>Blanco/Verde</a:t>
                      </a:r>
                      <a:endParaRPr kumimoji="0" lang="en-US" sz="1800" b="0" i="0" u="none" strike="noStrike" cap="none" normalizeH="0" baseline="0">
                        <a:ln>
                          <a:noFill/>
                        </a:ln>
                        <a:solidFill>
                          <a:srgbClr val="000000"/>
                        </a:solidFill>
                        <a:effectLst/>
                        <a:latin typeface="Times New Roman" pitchFamily="18"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extLst>
                  <a:ext uri="{0D108BD9-81ED-4DB2-BD59-A6C34878D82A}">
                    <a16:rowId xmlns:a16="http://schemas.microsoft.com/office/drawing/2014/main" val="10001"/>
                  </a:ext>
                </a:extLst>
              </a:tr>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AR" sz="1800" b="0" i="0" u="none" strike="noStrike" cap="none" normalizeH="0" baseline="0">
                          <a:ln>
                            <a:noFill/>
                          </a:ln>
                          <a:solidFill>
                            <a:srgbClr val="000000"/>
                          </a:solidFill>
                          <a:effectLst/>
                          <a:latin typeface="Times New Roman" pitchFamily="18" charset="0"/>
                        </a:rPr>
                        <a:t>2</a:t>
                      </a:r>
                      <a:endParaRPr kumimoji="0" lang="en-US" sz="1800" b="0" i="0" u="none" strike="noStrike" cap="none" normalizeH="0" baseline="0">
                        <a:ln>
                          <a:noFill/>
                        </a:ln>
                        <a:solidFill>
                          <a:srgbClr val="000000"/>
                        </a:solidFill>
                        <a:effectLst/>
                        <a:latin typeface="Times New Roman" pitchFamily="18"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AR" sz="1800" b="0" i="0" u="none" strike="noStrike" cap="none" normalizeH="0" baseline="0">
                          <a:ln>
                            <a:noFill/>
                          </a:ln>
                          <a:solidFill>
                            <a:srgbClr val="000000"/>
                          </a:solidFill>
                          <a:effectLst/>
                          <a:latin typeface="Times New Roman" pitchFamily="18" charset="0"/>
                        </a:rPr>
                        <a:t>Verde</a:t>
                      </a:r>
                      <a:endParaRPr kumimoji="0" lang="en-US" sz="1800" b="0" i="0" u="none" strike="noStrike" cap="none" normalizeH="0" baseline="0">
                        <a:ln>
                          <a:noFill/>
                        </a:ln>
                        <a:solidFill>
                          <a:srgbClr val="000000"/>
                        </a:solidFill>
                        <a:effectLst/>
                        <a:latin typeface="Times New Roman" pitchFamily="18"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extLst>
                  <a:ext uri="{0D108BD9-81ED-4DB2-BD59-A6C34878D82A}">
                    <a16:rowId xmlns:a16="http://schemas.microsoft.com/office/drawing/2014/main" val="10002"/>
                  </a:ext>
                </a:extLst>
              </a:tr>
              <a:tr h="36988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AR" sz="1800" b="0" i="0" u="none" strike="noStrike" cap="none" normalizeH="0" baseline="0">
                          <a:ln>
                            <a:noFill/>
                          </a:ln>
                          <a:solidFill>
                            <a:srgbClr val="000000"/>
                          </a:solidFill>
                          <a:effectLst/>
                          <a:latin typeface="Times New Roman" pitchFamily="18" charset="0"/>
                        </a:rPr>
                        <a:t>3</a:t>
                      </a:r>
                      <a:endParaRPr kumimoji="0" lang="en-US" sz="1800" b="0" i="0" u="none" strike="noStrike" cap="none" normalizeH="0" baseline="0">
                        <a:ln>
                          <a:noFill/>
                        </a:ln>
                        <a:solidFill>
                          <a:srgbClr val="000000"/>
                        </a:solidFill>
                        <a:effectLst/>
                        <a:latin typeface="Times New Roman" pitchFamily="18"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AR" sz="1800" b="0" i="0" u="none" strike="noStrike" cap="none" normalizeH="0" baseline="0">
                          <a:ln>
                            <a:noFill/>
                          </a:ln>
                          <a:solidFill>
                            <a:srgbClr val="000000"/>
                          </a:solidFill>
                          <a:effectLst/>
                          <a:latin typeface="Times New Roman" pitchFamily="18" charset="0"/>
                        </a:rPr>
                        <a:t>Blanco/Naranja</a:t>
                      </a:r>
                      <a:endParaRPr kumimoji="0" lang="en-US" sz="1800" b="0" i="0" u="none" strike="noStrike" cap="none" normalizeH="0" baseline="0">
                        <a:ln>
                          <a:noFill/>
                        </a:ln>
                        <a:solidFill>
                          <a:srgbClr val="000000"/>
                        </a:solidFill>
                        <a:effectLst/>
                        <a:latin typeface="Times New Roman" pitchFamily="18"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extLst>
                  <a:ext uri="{0D108BD9-81ED-4DB2-BD59-A6C34878D82A}">
                    <a16:rowId xmlns:a16="http://schemas.microsoft.com/office/drawing/2014/main" val="10003"/>
                  </a:ext>
                </a:extLst>
              </a:tr>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AR" sz="1800" b="0" i="0" u="none" strike="noStrike" cap="none" normalizeH="0" baseline="0">
                          <a:ln>
                            <a:noFill/>
                          </a:ln>
                          <a:solidFill>
                            <a:srgbClr val="000000"/>
                          </a:solidFill>
                          <a:effectLst/>
                          <a:latin typeface="Times New Roman" pitchFamily="18" charset="0"/>
                        </a:rPr>
                        <a:t>4</a:t>
                      </a:r>
                      <a:endParaRPr kumimoji="0" lang="en-US" sz="1800" b="0" i="0" u="none" strike="noStrike" cap="none" normalizeH="0" baseline="0">
                        <a:ln>
                          <a:noFill/>
                        </a:ln>
                        <a:solidFill>
                          <a:srgbClr val="000000"/>
                        </a:solidFill>
                        <a:effectLst/>
                        <a:latin typeface="Times New Roman" pitchFamily="18"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AR" sz="1800" b="0" i="0" u="none" strike="noStrike" cap="none" normalizeH="0" baseline="0">
                          <a:ln>
                            <a:noFill/>
                          </a:ln>
                          <a:solidFill>
                            <a:srgbClr val="000000"/>
                          </a:solidFill>
                          <a:effectLst/>
                          <a:latin typeface="Times New Roman" pitchFamily="18" charset="0"/>
                        </a:rPr>
                        <a:t>Azul</a:t>
                      </a:r>
                      <a:endParaRPr kumimoji="0" lang="en-US" sz="1800" b="0" i="0" u="none" strike="noStrike" cap="none" normalizeH="0" baseline="0">
                        <a:ln>
                          <a:noFill/>
                        </a:ln>
                        <a:solidFill>
                          <a:srgbClr val="000000"/>
                        </a:solidFill>
                        <a:effectLst/>
                        <a:latin typeface="Times New Roman" pitchFamily="18"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extLst>
                  <a:ext uri="{0D108BD9-81ED-4DB2-BD59-A6C34878D82A}">
                    <a16:rowId xmlns:a16="http://schemas.microsoft.com/office/drawing/2014/main" val="10004"/>
                  </a:ext>
                </a:extLst>
              </a:tr>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AR" sz="1800" b="0" i="0" u="none" strike="noStrike" cap="none" normalizeH="0" baseline="0">
                          <a:ln>
                            <a:noFill/>
                          </a:ln>
                          <a:solidFill>
                            <a:srgbClr val="000000"/>
                          </a:solidFill>
                          <a:effectLst/>
                          <a:latin typeface="Times New Roman" pitchFamily="18" charset="0"/>
                        </a:rPr>
                        <a:t>5</a:t>
                      </a:r>
                      <a:endParaRPr kumimoji="0" lang="en-US" sz="1800" b="0" i="0" u="none" strike="noStrike" cap="none" normalizeH="0" baseline="0">
                        <a:ln>
                          <a:noFill/>
                        </a:ln>
                        <a:solidFill>
                          <a:srgbClr val="000000"/>
                        </a:solidFill>
                        <a:effectLst/>
                        <a:latin typeface="Times New Roman" pitchFamily="18"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AR" sz="1800" b="0" i="0" u="none" strike="noStrike" cap="none" normalizeH="0" baseline="0">
                          <a:ln>
                            <a:noFill/>
                          </a:ln>
                          <a:solidFill>
                            <a:srgbClr val="000000"/>
                          </a:solidFill>
                          <a:effectLst/>
                          <a:latin typeface="Times New Roman" pitchFamily="18" charset="0"/>
                        </a:rPr>
                        <a:t>Blanco/Azul</a:t>
                      </a:r>
                      <a:endParaRPr kumimoji="0" lang="en-US" sz="1800" b="0" i="0" u="none" strike="noStrike" cap="none" normalizeH="0" baseline="0">
                        <a:ln>
                          <a:noFill/>
                        </a:ln>
                        <a:solidFill>
                          <a:srgbClr val="000000"/>
                        </a:solidFill>
                        <a:effectLst/>
                        <a:latin typeface="Times New Roman" pitchFamily="18"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extLst>
                  <a:ext uri="{0D108BD9-81ED-4DB2-BD59-A6C34878D82A}">
                    <a16:rowId xmlns:a16="http://schemas.microsoft.com/office/drawing/2014/main" val="10005"/>
                  </a:ext>
                </a:extLst>
              </a:tr>
              <a:tr h="36988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AR" sz="1800" b="0" i="0" u="none" strike="noStrike" cap="none" normalizeH="0" baseline="0">
                          <a:ln>
                            <a:noFill/>
                          </a:ln>
                          <a:solidFill>
                            <a:srgbClr val="000000"/>
                          </a:solidFill>
                          <a:effectLst/>
                          <a:latin typeface="Times New Roman" pitchFamily="18" charset="0"/>
                        </a:rPr>
                        <a:t>6</a:t>
                      </a:r>
                      <a:endParaRPr kumimoji="0" lang="en-US" sz="1800" b="0" i="0" u="none" strike="noStrike" cap="none" normalizeH="0" baseline="0">
                        <a:ln>
                          <a:noFill/>
                        </a:ln>
                        <a:solidFill>
                          <a:srgbClr val="000000"/>
                        </a:solidFill>
                        <a:effectLst/>
                        <a:latin typeface="Times New Roman" pitchFamily="18"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AR" sz="1800" b="0" i="0" u="none" strike="noStrike" cap="none" normalizeH="0" baseline="0">
                          <a:ln>
                            <a:noFill/>
                          </a:ln>
                          <a:solidFill>
                            <a:srgbClr val="000000"/>
                          </a:solidFill>
                          <a:effectLst/>
                          <a:latin typeface="Times New Roman" pitchFamily="18" charset="0"/>
                        </a:rPr>
                        <a:t>Naranja</a:t>
                      </a:r>
                      <a:endParaRPr kumimoji="0" lang="en-US" sz="1800" b="0" i="0" u="none" strike="noStrike" cap="none" normalizeH="0" baseline="0">
                        <a:ln>
                          <a:noFill/>
                        </a:ln>
                        <a:solidFill>
                          <a:srgbClr val="000000"/>
                        </a:solidFill>
                        <a:effectLst/>
                        <a:latin typeface="Times New Roman" pitchFamily="18"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extLst>
                  <a:ext uri="{0D108BD9-81ED-4DB2-BD59-A6C34878D82A}">
                    <a16:rowId xmlns:a16="http://schemas.microsoft.com/office/drawing/2014/main" val="10006"/>
                  </a:ext>
                </a:extLst>
              </a:tr>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AR" sz="1800" b="0" i="0" u="none" strike="noStrike" cap="none" normalizeH="0" baseline="0">
                          <a:ln>
                            <a:noFill/>
                          </a:ln>
                          <a:solidFill>
                            <a:srgbClr val="000000"/>
                          </a:solidFill>
                          <a:effectLst/>
                          <a:latin typeface="Times New Roman" pitchFamily="18" charset="0"/>
                        </a:rPr>
                        <a:t>7</a:t>
                      </a:r>
                      <a:endParaRPr kumimoji="0" lang="en-US" sz="1800" b="0" i="0" u="none" strike="noStrike" cap="none" normalizeH="0" baseline="0">
                        <a:ln>
                          <a:noFill/>
                        </a:ln>
                        <a:solidFill>
                          <a:srgbClr val="000000"/>
                        </a:solidFill>
                        <a:effectLst/>
                        <a:latin typeface="Times New Roman" pitchFamily="18"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AR" sz="1800" b="0" i="0" u="none" strike="noStrike" cap="none" normalizeH="0" baseline="0">
                          <a:ln>
                            <a:noFill/>
                          </a:ln>
                          <a:solidFill>
                            <a:srgbClr val="000000"/>
                          </a:solidFill>
                          <a:effectLst/>
                          <a:latin typeface="Times New Roman" pitchFamily="18" charset="0"/>
                        </a:rPr>
                        <a:t>Blanco/Marrón</a:t>
                      </a:r>
                      <a:endParaRPr kumimoji="0" lang="en-US" sz="1800" b="0" i="0" u="none" strike="noStrike" cap="none" normalizeH="0" baseline="0">
                        <a:ln>
                          <a:noFill/>
                        </a:ln>
                        <a:solidFill>
                          <a:srgbClr val="000000"/>
                        </a:solidFill>
                        <a:effectLst/>
                        <a:latin typeface="Times New Roman" pitchFamily="18"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extLst>
                  <a:ext uri="{0D108BD9-81ED-4DB2-BD59-A6C34878D82A}">
                    <a16:rowId xmlns:a16="http://schemas.microsoft.com/office/drawing/2014/main" val="10007"/>
                  </a:ext>
                </a:extLst>
              </a:tr>
              <a:tr h="36988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AR" sz="1800" b="0" i="0" u="none" strike="noStrike" cap="none" normalizeH="0" baseline="0">
                          <a:ln>
                            <a:noFill/>
                          </a:ln>
                          <a:solidFill>
                            <a:srgbClr val="000000"/>
                          </a:solidFill>
                          <a:effectLst/>
                          <a:latin typeface="Times New Roman" pitchFamily="18" charset="0"/>
                        </a:rPr>
                        <a:t>8</a:t>
                      </a:r>
                      <a:endParaRPr kumimoji="0" lang="en-US" sz="1800" b="0" i="0" u="none" strike="noStrike" cap="none" normalizeH="0" baseline="0">
                        <a:ln>
                          <a:noFill/>
                        </a:ln>
                        <a:solidFill>
                          <a:srgbClr val="000000"/>
                        </a:solidFill>
                        <a:effectLst/>
                        <a:latin typeface="Times New Roman" pitchFamily="18"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AR" sz="1800" b="0" i="0" u="none" strike="noStrike" cap="none" normalizeH="0" baseline="0">
                          <a:ln>
                            <a:noFill/>
                          </a:ln>
                          <a:solidFill>
                            <a:srgbClr val="000000"/>
                          </a:solidFill>
                          <a:effectLst/>
                          <a:latin typeface="Times New Roman" pitchFamily="18" charset="0"/>
                        </a:rPr>
                        <a:t>Marrón</a:t>
                      </a:r>
                      <a:endParaRPr kumimoji="0" lang="en-US" sz="1800" b="0" i="0" u="none" strike="noStrike" cap="none" normalizeH="0" baseline="0">
                        <a:ln>
                          <a:noFill/>
                        </a:ln>
                        <a:solidFill>
                          <a:srgbClr val="000000"/>
                        </a:solidFill>
                        <a:effectLst/>
                        <a:latin typeface="Times New Roman" pitchFamily="18"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extLst>
                  <a:ext uri="{0D108BD9-81ED-4DB2-BD59-A6C34878D82A}">
                    <a16:rowId xmlns:a16="http://schemas.microsoft.com/office/drawing/2014/main" val="10008"/>
                  </a:ext>
                </a:extLst>
              </a:tr>
            </a:tbl>
          </a:graphicData>
        </a:graphic>
      </p:graphicFrame>
      <p:graphicFrame>
        <p:nvGraphicFramePr>
          <p:cNvPr id="194640" name="Group 80"/>
          <p:cNvGraphicFramePr>
            <a:graphicFrameLocks noGrp="1"/>
          </p:cNvGraphicFramePr>
          <p:nvPr/>
        </p:nvGraphicFramePr>
        <p:xfrm>
          <a:off x="4067175" y="1844675"/>
          <a:ext cx="2239963" cy="3605532"/>
        </p:xfrm>
        <a:graphic>
          <a:graphicData uri="http://schemas.openxmlformats.org/drawingml/2006/table">
            <a:tbl>
              <a:tblPr/>
              <a:tblGrid>
                <a:gridCol w="568325">
                  <a:extLst>
                    <a:ext uri="{9D8B030D-6E8A-4147-A177-3AD203B41FA5}">
                      <a16:colId xmlns:a16="http://schemas.microsoft.com/office/drawing/2014/main" val="20000"/>
                    </a:ext>
                  </a:extLst>
                </a:gridCol>
                <a:gridCol w="1671638">
                  <a:extLst>
                    <a:ext uri="{9D8B030D-6E8A-4147-A177-3AD203B41FA5}">
                      <a16:colId xmlns:a16="http://schemas.microsoft.com/office/drawing/2014/main" val="20001"/>
                    </a:ext>
                  </a:extLst>
                </a:gridCol>
              </a:tblGrid>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AR" sz="1800" b="1" i="0" u="none" strike="noStrike" cap="none" normalizeH="0" baseline="0">
                          <a:ln>
                            <a:noFill/>
                          </a:ln>
                          <a:solidFill>
                            <a:srgbClr val="FFFFFF"/>
                          </a:solidFill>
                          <a:effectLst/>
                          <a:latin typeface="Times New Roman" pitchFamily="18" charset="0"/>
                        </a:rPr>
                        <a:t>PIN</a:t>
                      </a:r>
                      <a:endParaRPr kumimoji="0" lang="en-US" sz="1800" b="1" i="0" u="none" strike="noStrike" cap="none" normalizeH="0" baseline="0">
                        <a:ln>
                          <a:noFill/>
                        </a:ln>
                        <a:solidFill>
                          <a:srgbClr val="FFFFFF"/>
                        </a:solidFill>
                        <a:effectLst/>
                        <a:latin typeface="Times New Roman" pitchFamily="18"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AR" sz="1800" b="1" i="0" u="none" strike="noStrike" cap="none" normalizeH="0" baseline="0">
                          <a:ln>
                            <a:noFill/>
                          </a:ln>
                          <a:solidFill>
                            <a:srgbClr val="FFFFFF"/>
                          </a:solidFill>
                          <a:effectLst/>
                          <a:latin typeface="Times New Roman" pitchFamily="18" charset="0"/>
                        </a:rPr>
                        <a:t>Color</a:t>
                      </a:r>
                      <a:endParaRPr kumimoji="0" lang="en-US" sz="1800" b="1" i="0" u="none" strike="noStrike" cap="none" normalizeH="0" baseline="0">
                        <a:ln>
                          <a:noFill/>
                        </a:ln>
                        <a:solidFill>
                          <a:srgbClr val="FFFFFF"/>
                        </a:solidFill>
                        <a:effectLst/>
                        <a:latin typeface="Times New Roman" pitchFamily="18"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r h="36988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AR" sz="1800" b="0" i="0" u="none" strike="noStrike" cap="none" normalizeH="0" baseline="0">
                          <a:ln>
                            <a:noFill/>
                          </a:ln>
                          <a:solidFill>
                            <a:srgbClr val="000000"/>
                          </a:solidFill>
                          <a:effectLst/>
                          <a:latin typeface="Times New Roman" pitchFamily="18" charset="0"/>
                        </a:rPr>
                        <a:t>1</a:t>
                      </a:r>
                      <a:endParaRPr kumimoji="0" lang="en-US" sz="1800" b="0" i="0" u="none" strike="noStrike" cap="none" normalizeH="0" baseline="0">
                        <a:ln>
                          <a:noFill/>
                        </a:ln>
                        <a:solidFill>
                          <a:srgbClr val="000000"/>
                        </a:solidFill>
                        <a:effectLst/>
                        <a:latin typeface="Times New Roman" pitchFamily="18"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AR" sz="1800" b="0" i="0" u="none" strike="noStrike" cap="none" normalizeH="0" baseline="0">
                          <a:ln>
                            <a:noFill/>
                          </a:ln>
                          <a:solidFill>
                            <a:srgbClr val="000000"/>
                          </a:solidFill>
                          <a:effectLst/>
                          <a:latin typeface="Times New Roman" pitchFamily="18" charset="0"/>
                        </a:rPr>
                        <a:t>Blanco/Naranja</a:t>
                      </a:r>
                      <a:endParaRPr kumimoji="0" lang="en-US" sz="1800" b="0" i="0" u="none" strike="noStrike" cap="none" normalizeH="0" baseline="0">
                        <a:ln>
                          <a:noFill/>
                        </a:ln>
                        <a:solidFill>
                          <a:srgbClr val="000000"/>
                        </a:solidFill>
                        <a:effectLst/>
                        <a:latin typeface="Times New Roman" pitchFamily="18"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extLst>
                  <a:ext uri="{0D108BD9-81ED-4DB2-BD59-A6C34878D82A}">
                    <a16:rowId xmlns:a16="http://schemas.microsoft.com/office/drawing/2014/main" val="10001"/>
                  </a:ext>
                </a:extLst>
              </a:tr>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AR" sz="1800" b="0" i="0" u="none" strike="noStrike" cap="none" normalizeH="0" baseline="0">
                          <a:ln>
                            <a:noFill/>
                          </a:ln>
                          <a:solidFill>
                            <a:srgbClr val="000000"/>
                          </a:solidFill>
                          <a:effectLst/>
                          <a:latin typeface="Times New Roman" pitchFamily="18" charset="0"/>
                        </a:rPr>
                        <a:t>2</a:t>
                      </a:r>
                      <a:endParaRPr kumimoji="0" lang="en-US" sz="1800" b="0" i="0" u="none" strike="noStrike" cap="none" normalizeH="0" baseline="0">
                        <a:ln>
                          <a:noFill/>
                        </a:ln>
                        <a:solidFill>
                          <a:srgbClr val="000000"/>
                        </a:solidFill>
                        <a:effectLst/>
                        <a:latin typeface="Times New Roman" pitchFamily="18"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AR" sz="1800" b="0" i="0" u="none" strike="noStrike" cap="none" normalizeH="0" baseline="0" dirty="0">
                          <a:ln>
                            <a:noFill/>
                          </a:ln>
                          <a:solidFill>
                            <a:srgbClr val="000000"/>
                          </a:solidFill>
                          <a:effectLst/>
                          <a:latin typeface="Times New Roman" pitchFamily="18" charset="0"/>
                        </a:rPr>
                        <a:t>Naranja</a:t>
                      </a:r>
                      <a:endParaRPr kumimoji="0" lang="en-US" sz="1800" b="0" i="0" u="none" strike="noStrike" cap="none" normalizeH="0" baseline="0" dirty="0">
                        <a:ln>
                          <a:noFill/>
                        </a:ln>
                        <a:solidFill>
                          <a:srgbClr val="000000"/>
                        </a:solidFill>
                        <a:effectLst/>
                        <a:latin typeface="Times New Roman" pitchFamily="18"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extLst>
                  <a:ext uri="{0D108BD9-81ED-4DB2-BD59-A6C34878D82A}">
                    <a16:rowId xmlns:a16="http://schemas.microsoft.com/office/drawing/2014/main" val="10002"/>
                  </a:ext>
                </a:extLst>
              </a:tr>
              <a:tr h="36988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AR" sz="1800" b="0" i="0" u="none" strike="noStrike" cap="none" normalizeH="0" baseline="0">
                          <a:ln>
                            <a:noFill/>
                          </a:ln>
                          <a:solidFill>
                            <a:srgbClr val="000000"/>
                          </a:solidFill>
                          <a:effectLst/>
                          <a:latin typeface="Times New Roman" pitchFamily="18" charset="0"/>
                        </a:rPr>
                        <a:t>3</a:t>
                      </a:r>
                      <a:endParaRPr kumimoji="0" lang="en-US" sz="1800" b="0" i="0" u="none" strike="noStrike" cap="none" normalizeH="0" baseline="0">
                        <a:ln>
                          <a:noFill/>
                        </a:ln>
                        <a:solidFill>
                          <a:srgbClr val="000000"/>
                        </a:solidFill>
                        <a:effectLst/>
                        <a:latin typeface="Times New Roman" pitchFamily="18"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AR" sz="1800" b="0" i="0" u="none" strike="noStrike" cap="none" normalizeH="0" baseline="0">
                          <a:ln>
                            <a:noFill/>
                          </a:ln>
                          <a:solidFill>
                            <a:srgbClr val="000000"/>
                          </a:solidFill>
                          <a:effectLst/>
                          <a:latin typeface="Times New Roman" pitchFamily="18" charset="0"/>
                        </a:rPr>
                        <a:t>Blanco/Verde</a:t>
                      </a:r>
                      <a:endParaRPr kumimoji="0" lang="en-US" sz="1800" b="0" i="0" u="none" strike="noStrike" cap="none" normalizeH="0" baseline="0">
                        <a:ln>
                          <a:noFill/>
                        </a:ln>
                        <a:solidFill>
                          <a:srgbClr val="000000"/>
                        </a:solidFill>
                        <a:effectLst/>
                        <a:latin typeface="Times New Roman" pitchFamily="18"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extLst>
                  <a:ext uri="{0D108BD9-81ED-4DB2-BD59-A6C34878D82A}">
                    <a16:rowId xmlns:a16="http://schemas.microsoft.com/office/drawing/2014/main" val="10003"/>
                  </a:ext>
                </a:extLst>
              </a:tr>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AR" sz="1800" b="0" i="0" u="none" strike="noStrike" cap="none" normalizeH="0" baseline="0">
                          <a:ln>
                            <a:noFill/>
                          </a:ln>
                          <a:solidFill>
                            <a:srgbClr val="000000"/>
                          </a:solidFill>
                          <a:effectLst/>
                          <a:latin typeface="Times New Roman" pitchFamily="18" charset="0"/>
                        </a:rPr>
                        <a:t>4</a:t>
                      </a:r>
                      <a:endParaRPr kumimoji="0" lang="en-US" sz="1800" b="0" i="0" u="none" strike="noStrike" cap="none" normalizeH="0" baseline="0">
                        <a:ln>
                          <a:noFill/>
                        </a:ln>
                        <a:solidFill>
                          <a:srgbClr val="000000"/>
                        </a:solidFill>
                        <a:effectLst/>
                        <a:latin typeface="Times New Roman" pitchFamily="18"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AR" sz="1800" b="0" i="0" u="none" strike="noStrike" cap="none" normalizeH="0" baseline="0">
                          <a:ln>
                            <a:noFill/>
                          </a:ln>
                          <a:solidFill>
                            <a:srgbClr val="000000"/>
                          </a:solidFill>
                          <a:effectLst/>
                          <a:latin typeface="Times New Roman" pitchFamily="18" charset="0"/>
                        </a:rPr>
                        <a:t>Azul</a:t>
                      </a:r>
                      <a:endParaRPr kumimoji="0" lang="en-US" sz="1800" b="0" i="0" u="none" strike="noStrike" cap="none" normalizeH="0" baseline="0">
                        <a:ln>
                          <a:noFill/>
                        </a:ln>
                        <a:solidFill>
                          <a:srgbClr val="000000"/>
                        </a:solidFill>
                        <a:effectLst/>
                        <a:latin typeface="Times New Roman" pitchFamily="18"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extLst>
                  <a:ext uri="{0D108BD9-81ED-4DB2-BD59-A6C34878D82A}">
                    <a16:rowId xmlns:a16="http://schemas.microsoft.com/office/drawing/2014/main" val="10004"/>
                  </a:ext>
                </a:extLst>
              </a:tr>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AR" sz="1800" b="0" i="0" u="none" strike="noStrike" cap="none" normalizeH="0" baseline="0">
                          <a:ln>
                            <a:noFill/>
                          </a:ln>
                          <a:solidFill>
                            <a:srgbClr val="000000"/>
                          </a:solidFill>
                          <a:effectLst/>
                          <a:latin typeface="Times New Roman" pitchFamily="18" charset="0"/>
                        </a:rPr>
                        <a:t>5</a:t>
                      </a:r>
                      <a:endParaRPr kumimoji="0" lang="en-US" sz="1800" b="0" i="0" u="none" strike="noStrike" cap="none" normalizeH="0" baseline="0">
                        <a:ln>
                          <a:noFill/>
                        </a:ln>
                        <a:solidFill>
                          <a:srgbClr val="000000"/>
                        </a:solidFill>
                        <a:effectLst/>
                        <a:latin typeface="Times New Roman" pitchFamily="18"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AR" sz="1800" b="0" i="0" u="none" strike="noStrike" cap="none" normalizeH="0" baseline="0">
                          <a:ln>
                            <a:noFill/>
                          </a:ln>
                          <a:solidFill>
                            <a:srgbClr val="000000"/>
                          </a:solidFill>
                          <a:effectLst/>
                          <a:latin typeface="Times New Roman" pitchFamily="18" charset="0"/>
                        </a:rPr>
                        <a:t>Blanco/Azul</a:t>
                      </a:r>
                      <a:endParaRPr kumimoji="0" lang="en-US" sz="1800" b="0" i="0" u="none" strike="noStrike" cap="none" normalizeH="0" baseline="0">
                        <a:ln>
                          <a:noFill/>
                        </a:ln>
                        <a:solidFill>
                          <a:srgbClr val="000000"/>
                        </a:solidFill>
                        <a:effectLst/>
                        <a:latin typeface="Times New Roman" pitchFamily="18"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extLst>
                  <a:ext uri="{0D108BD9-81ED-4DB2-BD59-A6C34878D82A}">
                    <a16:rowId xmlns:a16="http://schemas.microsoft.com/office/drawing/2014/main" val="10005"/>
                  </a:ext>
                </a:extLst>
              </a:tr>
              <a:tr h="36988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AR" sz="1800" b="0" i="0" u="none" strike="noStrike" cap="none" normalizeH="0" baseline="0">
                          <a:ln>
                            <a:noFill/>
                          </a:ln>
                          <a:solidFill>
                            <a:srgbClr val="000000"/>
                          </a:solidFill>
                          <a:effectLst/>
                          <a:latin typeface="Times New Roman" pitchFamily="18" charset="0"/>
                        </a:rPr>
                        <a:t>6</a:t>
                      </a:r>
                      <a:endParaRPr kumimoji="0" lang="en-US" sz="1800" b="0" i="0" u="none" strike="noStrike" cap="none" normalizeH="0" baseline="0">
                        <a:ln>
                          <a:noFill/>
                        </a:ln>
                        <a:solidFill>
                          <a:srgbClr val="000000"/>
                        </a:solidFill>
                        <a:effectLst/>
                        <a:latin typeface="Times New Roman" pitchFamily="18"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AR" sz="1800" b="0" i="0" u="none" strike="noStrike" cap="none" normalizeH="0" baseline="0">
                          <a:ln>
                            <a:noFill/>
                          </a:ln>
                          <a:solidFill>
                            <a:srgbClr val="000000"/>
                          </a:solidFill>
                          <a:effectLst/>
                          <a:latin typeface="Times New Roman" pitchFamily="18" charset="0"/>
                        </a:rPr>
                        <a:t>Verde</a:t>
                      </a:r>
                      <a:endParaRPr kumimoji="0" lang="en-US" sz="1800" b="0" i="0" u="none" strike="noStrike" cap="none" normalizeH="0" baseline="0">
                        <a:ln>
                          <a:noFill/>
                        </a:ln>
                        <a:solidFill>
                          <a:srgbClr val="000000"/>
                        </a:solidFill>
                        <a:effectLst/>
                        <a:latin typeface="Times New Roman" pitchFamily="18"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extLst>
                  <a:ext uri="{0D108BD9-81ED-4DB2-BD59-A6C34878D82A}">
                    <a16:rowId xmlns:a16="http://schemas.microsoft.com/office/drawing/2014/main" val="10006"/>
                  </a:ext>
                </a:extLst>
              </a:tr>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AR" sz="1800" b="0" i="0" u="none" strike="noStrike" cap="none" normalizeH="0" baseline="0">
                          <a:ln>
                            <a:noFill/>
                          </a:ln>
                          <a:solidFill>
                            <a:srgbClr val="000000"/>
                          </a:solidFill>
                          <a:effectLst/>
                          <a:latin typeface="Times New Roman" pitchFamily="18" charset="0"/>
                        </a:rPr>
                        <a:t>7</a:t>
                      </a:r>
                      <a:endParaRPr kumimoji="0" lang="en-US" sz="1800" b="0" i="0" u="none" strike="noStrike" cap="none" normalizeH="0" baseline="0">
                        <a:ln>
                          <a:noFill/>
                        </a:ln>
                        <a:solidFill>
                          <a:srgbClr val="000000"/>
                        </a:solidFill>
                        <a:effectLst/>
                        <a:latin typeface="Times New Roman" pitchFamily="18"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AR" sz="1800" b="0" i="0" u="none" strike="noStrike" cap="none" normalizeH="0" baseline="0">
                          <a:ln>
                            <a:noFill/>
                          </a:ln>
                          <a:solidFill>
                            <a:srgbClr val="000000"/>
                          </a:solidFill>
                          <a:effectLst/>
                          <a:latin typeface="Times New Roman" pitchFamily="18" charset="0"/>
                        </a:rPr>
                        <a:t>Blanco/Marrón</a:t>
                      </a:r>
                      <a:endParaRPr kumimoji="0" lang="en-US" sz="1800" b="0" i="0" u="none" strike="noStrike" cap="none" normalizeH="0" baseline="0">
                        <a:ln>
                          <a:noFill/>
                        </a:ln>
                        <a:solidFill>
                          <a:srgbClr val="000000"/>
                        </a:solidFill>
                        <a:effectLst/>
                        <a:latin typeface="Times New Roman" pitchFamily="18"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extLst>
                  <a:ext uri="{0D108BD9-81ED-4DB2-BD59-A6C34878D82A}">
                    <a16:rowId xmlns:a16="http://schemas.microsoft.com/office/drawing/2014/main" val="10007"/>
                  </a:ext>
                </a:extLst>
              </a:tr>
              <a:tr h="36988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AR" sz="1800" b="0" i="0" u="none" strike="noStrike" cap="none" normalizeH="0" baseline="0">
                          <a:ln>
                            <a:noFill/>
                          </a:ln>
                          <a:solidFill>
                            <a:srgbClr val="000000"/>
                          </a:solidFill>
                          <a:effectLst/>
                          <a:latin typeface="Times New Roman" pitchFamily="18" charset="0"/>
                        </a:rPr>
                        <a:t>8</a:t>
                      </a:r>
                      <a:endParaRPr kumimoji="0" lang="en-US" sz="1800" b="0" i="0" u="none" strike="noStrike" cap="none" normalizeH="0" baseline="0">
                        <a:ln>
                          <a:noFill/>
                        </a:ln>
                        <a:solidFill>
                          <a:srgbClr val="000000"/>
                        </a:solidFill>
                        <a:effectLst/>
                        <a:latin typeface="Times New Roman" pitchFamily="18"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AR" sz="1800" b="0" i="0" u="none" strike="noStrike" cap="none" normalizeH="0" baseline="0" dirty="0">
                          <a:ln>
                            <a:noFill/>
                          </a:ln>
                          <a:solidFill>
                            <a:srgbClr val="000000"/>
                          </a:solidFill>
                          <a:effectLst/>
                          <a:latin typeface="Times New Roman" pitchFamily="18" charset="0"/>
                        </a:rPr>
                        <a:t>Marrón</a:t>
                      </a:r>
                      <a:endParaRPr kumimoji="0" lang="en-US" sz="1800" b="0" i="0" u="none" strike="noStrike" cap="none" normalizeH="0" baseline="0" dirty="0">
                        <a:ln>
                          <a:noFill/>
                        </a:ln>
                        <a:solidFill>
                          <a:srgbClr val="000000"/>
                        </a:solidFill>
                        <a:effectLst/>
                        <a:latin typeface="Times New Roman" pitchFamily="18"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extLst>
                  <a:ext uri="{0D108BD9-81ED-4DB2-BD59-A6C34878D82A}">
                    <a16:rowId xmlns:a16="http://schemas.microsoft.com/office/drawing/2014/main" val="10008"/>
                  </a:ext>
                </a:extLst>
              </a:tr>
            </a:tbl>
          </a:graphicData>
        </a:graphic>
      </p:graphicFrame>
      <p:sp>
        <p:nvSpPr>
          <p:cNvPr id="194627" name="TextBox 8"/>
          <p:cNvSpPr txBox="1">
            <a:spLocks noChangeArrowheads="1"/>
          </p:cNvSpPr>
          <p:nvPr/>
        </p:nvSpPr>
        <p:spPr bwMode="auto">
          <a:xfrm>
            <a:off x="581025" y="1471613"/>
            <a:ext cx="1528763" cy="366712"/>
          </a:xfrm>
          <a:prstGeom prst="rect">
            <a:avLst/>
          </a:prstGeom>
          <a:solidFill>
            <a:srgbClr val="003366"/>
          </a:solidFill>
          <a:ln w="9525">
            <a:noFill/>
            <a:miter lim="800000"/>
            <a:headEnd/>
            <a:tailEnd/>
          </a:ln>
        </p:spPr>
        <p:txBody>
          <a:bodyPr wrap="none">
            <a:spAutoFit/>
          </a:bodyPr>
          <a:lstStyle/>
          <a:p>
            <a:pPr eaLnBrk="1" hangingPunct="1"/>
            <a:r>
              <a:rPr lang="es-AR" sz="1800" b="1">
                <a:latin typeface="Calibri" pitchFamily="34" charset="0"/>
              </a:rPr>
              <a:t>TIA/EIA-568-A</a:t>
            </a:r>
            <a:endParaRPr lang="en-US" sz="1800" b="1">
              <a:latin typeface="Calibri" pitchFamily="34" charset="0"/>
            </a:endParaRPr>
          </a:p>
        </p:txBody>
      </p:sp>
      <p:sp>
        <p:nvSpPr>
          <p:cNvPr id="194628" name="TextBox 9"/>
          <p:cNvSpPr txBox="1">
            <a:spLocks noChangeArrowheads="1"/>
          </p:cNvSpPr>
          <p:nvPr/>
        </p:nvSpPr>
        <p:spPr bwMode="auto">
          <a:xfrm>
            <a:off x="4470400" y="1471613"/>
            <a:ext cx="1519238" cy="366712"/>
          </a:xfrm>
          <a:prstGeom prst="rect">
            <a:avLst/>
          </a:prstGeom>
          <a:solidFill>
            <a:srgbClr val="003366"/>
          </a:solidFill>
          <a:ln w="9525">
            <a:noFill/>
            <a:miter lim="800000"/>
            <a:headEnd/>
            <a:tailEnd/>
          </a:ln>
        </p:spPr>
        <p:txBody>
          <a:bodyPr wrap="none">
            <a:spAutoFit/>
          </a:bodyPr>
          <a:lstStyle/>
          <a:p>
            <a:pPr eaLnBrk="1" hangingPunct="1"/>
            <a:r>
              <a:rPr lang="es-AR" sz="1800" b="1">
                <a:latin typeface="Calibri" pitchFamily="34" charset="0"/>
              </a:rPr>
              <a:t>TIA/EIA-568-B</a:t>
            </a:r>
            <a:endParaRPr lang="en-US" sz="1800" b="1">
              <a:latin typeface="Calibri" pitchFamily="34" charset="0"/>
            </a:endParaRPr>
          </a:p>
        </p:txBody>
      </p:sp>
      <p:cxnSp>
        <p:nvCxnSpPr>
          <p:cNvPr id="12" name="Straight Arrow Connector 11"/>
          <p:cNvCxnSpPr>
            <a:cxnSpLocks noChangeShapeType="1"/>
          </p:cNvCxnSpPr>
          <p:nvPr/>
        </p:nvCxnSpPr>
        <p:spPr bwMode="auto">
          <a:xfrm>
            <a:off x="2497138" y="2378075"/>
            <a:ext cx="1600200" cy="838200"/>
          </a:xfrm>
          <a:prstGeom prst="straightConnector1">
            <a:avLst/>
          </a:prstGeom>
          <a:noFill/>
          <a:ln w="76200" algn="ctr">
            <a:solidFill>
              <a:schemeClr val="tx1"/>
            </a:solidFill>
            <a:round/>
            <a:headEnd/>
            <a:tailEnd type="arrow" w="med" len="med"/>
          </a:ln>
          <a:effectLst/>
        </p:spPr>
      </p:cxnSp>
      <p:cxnSp>
        <p:nvCxnSpPr>
          <p:cNvPr id="16" name="Straight Arrow Connector 15"/>
          <p:cNvCxnSpPr>
            <a:cxnSpLocks noChangeShapeType="1"/>
          </p:cNvCxnSpPr>
          <p:nvPr/>
        </p:nvCxnSpPr>
        <p:spPr bwMode="auto">
          <a:xfrm>
            <a:off x="2497138" y="2759075"/>
            <a:ext cx="1600200" cy="1524000"/>
          </a:xfrm>
          <a:prstGeom prst="straightConnector1">
            <a:avLst/>
          </a:prstGeom>
          <a:noFill/>
          <a:ln w="76200" algn="ctr">
            <a:solidFill>
              <a:schemeClr val="tx1"/>
            </a:solidFill>
            <a:round/>
            <a:headEnd/>
            <a:tailEnd type="arrow" w="med" len="med"/>
          </a:ln>
          <a:effectLst/>
        </p:spPr>
      </p:cxnSp>
      <p:sp>
        <p:nvSpPr>
          <p:cNvPr id="194631" name="TextBox 28"/>
          <p:cNvSpPr txBox="1">
            <a:spLocks noChangeArrowheads="1"/>
          </p:cNvSpPr>
          <p:nvPr/>
        </p:nvSpPr>
        <p:spPr bwMode="auto">
          <a:xfrm>
            <a:off x="250825" y="5949950"/>
            <a:ext cx="8443913" cy="641350"/>
          </a:xfrm>
          <a:prstGeom prst="rect">
            <a:avLst/>
          </a:prstGeom>
          <a:solidFill>
            <a:srgbClr val="003366"/>
          </a:solidFill>
          <a:ln w="76200" algn="ctr">
            <a:solidFill>
              <a:schemeClr val="hlink"/>
            </a:solidFill>
            <a:miter lim="800000"/>
            <a:headEnd/>
            <a:tailEnd/>
          </a:ln>
          <a:effectLst/>
        </p:spPr>
        <p:txBody>
          <a:bodyPr anchor="ctr"/>
          <a:lstStyle/>
          <a:p>
            <a:pPr eaLnBrk="1" hangingPunct="1"/>
            <a:r>
              <a:rPr lang="es-AR" sz="1800">
                <a:latin typeface="Calibri" pitchFamily="34" charset="0"/>
              </a:rPr>
              <a:t>Nota: 10/100BaseT utilizan solo dos pares, mientras que 1000BaseT usa los 4 pares en forma bidireccional</a:t>
            </a:r>
            <a:endParaRPr lang="en-US" sz="1800">
              <a:latin typeface="Calibri" pitchFamily="34" charset="0"/>
            </a:endParaRPr>
          </a:p>
        </p:txBody>
      </p:sp>
      <p:cxnSp>
        <p:nvCxnSpPr>
          <p:cNvPr id="31" name="Straight Arrow Connector 30"/>
          <p:cNvCxnSpPr>
            <a:cxnSpLocks noChangeShapeType="1"/>
          </p:cNvCxnSpPr>
          <p:nvPr/>
        </p:nvCxnSpPr>
        <p:spPr bwMode="auto">
          <a:xfrm rot="10800000" flipV="1">
            <a:off x="2497138" y="2378075"/>
            <a:ext cx="1600200" cy="838200"/>
          </a:xfrm>
          <a:prstGeom prst="straightConnector1">
            <a:avLst/>
          </a:prstGeom>
          <a:noFill/>
          <a:ln w="76200" algn="ctr">
            <a:solidFill>
              <a:schemeClr val="tx1"/>
            </a:solidFill>
            <a:round/>
            <a:headEnd/>
            <a:tailEnd type="arrow" w="med" len="med"/>
          </a:ln>
        </p:spPr>
      </p:cxnSp>
      <p:cxnSp>
        <p:nvCxnSpPr>
          <p:cNvPr id="33" name="Straight Arrow Connector 32"/>
          <p:cNvCxnSpPr>
            <a:cxnSpLocks noChangeShapeType="1"/>
          </p:cNvCxnSpPr>
          <p:nvPr/>
        </p:nvCxnSpPr>
        <p:spPr bwMode="auto">
          <a:xfrm rot="10800000" flipV="1">
            <a:off x="2497138" y="2835275"/>
            <a:ext cx="1600200" cy="1447800"/>
          </a:xfrm>
          <a:prstGeom prst="straightConnector1">
            <a:avLst/>
          </a:prstGeom>
          <a:noFill/>
          <a:ln w="76200" algn="ctr">
            <a:solidFill>
              <a:schemeClr val="tx1"/>
            </a:solidFill>
            <a:round/>
            <a:headEnd/>
            <a:tailEnd type="arrow" w="med" len="med"/>
          </a:ln>
          <a:effectLst/>
        </p:spPr>
      </p:cxnSp>
      <p:cxnSp>
        <p:nvCxnSpPr>
          <p:cNvPr id="35" name="Straight Arrow Connector 34"/>
          <p:cNvCxnSpPr>
            <a:cxnSpLocks noChangeShapeType="1"/>
          </p:cNvCxnSpPr>
          <p:nvPr/>
        </p:nvCxnSpPr>
        <p:spPr bwMode="auto">
          <a:xfrm>
            <a:off x="2497138" y="3521075"/>
            <a:ext cx="1600200" cy="1588"/>
          </a:xfrm>
          <a:prstGeom prst="straightConnector1">
            <a:avLst/>
          </a:prstGeom>
          <a:noFill/>
          <a:ln w="76200" algn="ctr">
            <a:solidFill>
              <a:schemeClr val="tx1"/>
            </a:solidFill>
            <a:round/>
            <a:headEnd/>
            <a:tailEnd type="arrow" w="med" len="med"/>
          </a:ln>
          <a:effectLst/>
        </p:spPr>
      </p:cxnSp>
      <p:cxnSp>
        <p:nvCxnSpPr>
          <p:cNvPr id="36" name="Straight Arrow Connector 35"/>
          <p:cNvCxnSpPr>
            <a:cxnSpLocks noChangeShapeType="1"/>
          </p:cNvCxnSpPr>
          <p:nvPr/>
        </p:nvCxnSpPr>
        <p:spPr bwMode="auto">
          <a:xfrm>
            <a:off x="2497138" y="3902075"/>
            <a:ext cx="1600200" cy="1588"/>
          </a:xfrm>
          <a:prstGeom prst="straightConnector1">
            <a:avLst/>
          </a:prstGeom>
          <a:noFill/>
          <a:ln w="76200" algn="ctr">
            <a:solidFill>
              <a:schemeClr val="tx1"/>
            </a:solidFill>
            <a:round/>
            <a:headEnd/>
            <a:tailEnd type="arrow" w="med" len="med"/>
          </a:ln>
          <a:effectLst/>
        </p:spPr>
      </p:cxnSp>
      <p:cxnSp>
        <p:nvCxnSpPr>
          <p:cNvPr id="37" name="Straight Arrow Connector 36"/>
          <p:cNvCxnSpPr>
            <a:cxnSpLocks noChangeShapeType="1"/>
          </p:cNvCxnSpPr>
          <p:nvPr/>
        </p:nvCxnSpPr>
        <p:spPr bwMode="auto">
          <a:xfrm>
            <a:off x="2497138" y="4664075"/>
            <a:ext cx="1600200" cy="1588"/>
          </a:xfrm>
          <a:prstGeom prst="straightConnector1">
            <a:avLst/>
          </a:prstGeom>
          <a:noFill/>
          <a:ln w="76200" algn="ctr">
            <a:solidFill>
              <a:schemeClr val="tx1"/>
            </a:solidFill>
            <a:round/>
            <a:headEnd/>
            <a:tailEnd type="arrow" w="med" len="med"/>
          </a:ln>
          <a:effectLst/>
        </p:spPr>
      </p:cxnSp>
      <p:cxnSp>
        <p:nvCxnSpPr>
          <p:cNvPr id="38" name="Straight Arrow Connector 37"/>
          <p:cNvCxnSpPr>
            <a:cxnSpLocks noChangeShapeType="1"/>
          </p:cNvCxnSpPr>
          <p:nvPr/>
        </p:nvCxnSpPr>
        <p:spPr bwMode="auto">
          <a:xfrm>
            <a:off x="2497138" y="4968875"/>
            <a:ext cx="1600200" cy="1588"/>
          </a:xfrm>
          <a:prstGeom prst="straightConnector1">
            <a:avLst/>
          </a:prstGeom>
          <a:noFill/>
          <a:ln w="76200" algn="ctr">
            <a:solidFill>
              <a:schemeClr val="tx1"/>
            </a:solidFill>
            <a:round/>
            <a:headEnd/>
            <a:tailEnd type="arrow" w="med" len="med"/>
          </a:ln>
          <a:effectLst/>
        </p:spPr>
      </p:cxnSp>
      <p:pic>
        <p:nvPicPr>
          <p:cNvPr id="194638" name="Picture 2" descr="http://upload.wikimedia.org/wikipedia/commons/thumb/3/36/Rj45plug-8p8c.png/240px-Rj45plug-8p8c.png">
            <a:hlinkClick r:id="rId2" tooltip="8P8C modular plug pin positioning"/>
          </p:cNvPr>
          <p:cNvPicPr>
            <a:picLocks noChangeAspect="1" noChangeArrowheads="1"/>
          </p:cNvPicPr>
          <p:nvPr/>
        </p:nvPicPr>
        <p:blipFill>
          <a:blip r:embed="rId3" cstate="print"/>
          <a:srcRect/>
          <a:stretch>
            <a:fillRect/>
          </a:stretch>
        </p:blipFill>
        <p:spPr bwMode="auto">
          <a:xfrm>
            <a:off x="6659563" y="1341438"/>
            <a:ext cx="2286000" cy="1944687"/>
          </a:xfrm>
          <a:prstGeom prst="rect">
            <a:avLst/>
          </a:prstGeom>
          <a:solidFill>
            <a:srgbClr val="003366"/>
          </a:solidFill>
          <a:ln w="76200" algn="ctr">
            <a:solidFill>
              <a:schemeClr val="hlink"/>
            </a:solidFill>
            <a:miter lim="800000"/>
            <a:headEnd/>
            <a:tailEnd/>
          </a:ln>
          <a:effectLst/>
        </p:spPr>
      </p:pic>
      <p:pic>
        <p:nvPicPr>
          <p:cNvPr id="194641" name="Picture 81" descr="DSC00406"/>
          <p:cNvPicPr>
            <a:picLocks noChangeAspect="1" noChangeArrowheads="1"/>
          </p:cNvPicPr>
          <p:nvPr/>
        </p:nvPicPr>
        <p:blipFill>
          <a:blip r:embed="rId4" cstate="print"/>
          <a:srcRect/>
          <a:stretch>
            <a:fillRect/>
          </a:stretch>
        </p:blipFill>
        <p:spPr bwMode="auto">
          <a:xfrm>
            <a:off x="6588125" y="3573463"/>
            <a:ext cx="2376488" cy="1728787"/>
          </a:xfrm>
          <a:prstGeom prst="rect">
            <a:avLst/>
          </a:prstGeom>
          <a:solidFill>
            <a:srgbClr val="003366"/>
          </a:solidFill>
          <a:ln w="76200" algn="ctr">
            <a:solidFill>
              <a:schemeClr val="hlink"/>
            </a:solidFill>
            <a:miter lim="800000"/>
            <a:headEnd/>
            <a:tailEnd/>
          </a:ln>
          <a:effectLst/>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Rectangle 2"/>
          <p:cNvSpPr>
            <a:spLocks noGrp="1" noChangeArrowheads="1"/>
          </p:cNvSpPr>
          <p:nvPr>
            <p:ph type="title"/>
          </p:nvPr>
        </p:nvSpPr>
        <p:spPr>
          <a:xfrm>
            <a:off x="683568" y="116541"/>
            <a:ext cx="7772400" cy="1371600"/>
          </a:xfrm>
          <a:solidFill>
            <a:schemeClr val="bg1">
              <a:lumMod val="40000"/>
              <a:lumOff val="60000"/>
            </a:schemeClr>
          </a:solidFill>
          <a:ln w="76200" cap="flat" algn="ctr">
            <a:solidFill>
              <a:schemeClr val="bg1">
                <a:lumMod val="50000"/>
              </a:schemeClr>
            </a:solidFill>
          </a:ln>
        </p:spPr>
        <p:txBody>
          <a:bodyPr/>
          <a:lstStyle/>
          <a:p>
            <a:pPr>
              <a:defRPr/>
            </a:pPr>
            <a:r>
              <a:rPr lang="es-ES_tradnl" sz="3600" b="1" i="1">
                <a:solidFill>
                  <a:schemeClr val="tx1"/>
                </a:solidFill>
                <a:effectLst>
                  <a:outerShdw blurRad="38100" dist="38100" dir="2700000" algn="tl">
                    <a:srgbClr val="000000"/>
                  </a:outerShdw>
                </a:effectLst>
                <a:latin typeface="Arial" charset="0"/>
              </a:rPr>
              <a:t>ASIGNACION DE PARES EN CONECTORES RJ45 </a:t>
            </a:r>
          </a:p>
        </p:txBody>
      </p:sp>
      <p:pic>
        <p:nvPicPr>
          <p:cNvPr id="13317" name="Picture 3" descr="utppinout"/>
          <p:cNvPicPr>
            <a:picLocks noChangeAspect="1" noChangeArrowheads="1"/>
          </p:cNvPicPr>
          <p:nvPr/>
        </p:nvPicPr>
        <p:blipFill>
          <a:blip r:embed="rId3" cstate="print"/>
          <a:srcRect/>
          <a:stretch>
            <a:fillRect/>
          </a:stretch>
        </p:blipFill>
        <p:spPr bwMode="auto">
          <a:xfrm>
            <a:off x="118363" y="1990427"/>
            <a:ext cx="6261100" cy="4217988"/>
          </a:xfrm>
          <a:prstGeom prst="rect">
            <a:avLst/>
          </a:prstGeom>
          <a:noFill/>
          <a:ln w="76200">
            <a:solidFill>
              <a:schemeClr val="bg1">
                <a:lumMod val="50000"/>
              </a:schemeClr>
            </a:solidFill>
            <a:miter lim="800000"/>
            <a:headEnd/>
            <a:tailEnd/>
          </a:ln>
        </p:spPr>
      </p:pic>
      <p:graphicFrame>
        <p:nvGraphicFramePr>
          <p:cNvPr id="13314" name="Object 1024"/>
          <p:cNvGraphicFramePr>
            <a:graphicFrameLocks noChangeAspect="1"/>
          </p:cNvGraphicFramePr>
          <p:nvPr>
            <p:extLst>
              <p:ext uri="{D42A27DB-BD31-4B8C-83A1-F6EECF244321}">
                <p14:modId xmlns:p14="http://schemas.microsoft.com/office/powerpoint/2010/main" val="3815339144"/>
              </p:ext>
            </p:extLst>
          </p:nvPr>
        </p:nvGraphicFramePr>
        <p:xfrm>
          <a:off x="6487606" y="1990427"/>
          <a:ext cx="2497138" cy="2209800"/>
        </p:xfrm>
        <a:graphic>
          <a:graphicData uri="http://schemas.openxmlformats.org/presentationml/2006/ole">
            <mc:AlternateContent xmlns:mc="http://schemas.openxmlformats.org/markup-compatibility/2006">
              <mc:Choice xmlns:v="urn:schemas-microsoft-com:vml" Requires="v">
                <p:oleObj name="Imagen de mapa de bits" r:id="rId4" imgW="2704762" imgH="2152951" progId="PBrush">
                  <p:embed/>
                </p:oleObj>
              </mc:Choice>
              <mc:Fallback>
                <p:oleObj name="Imagen de mapa de bits" r:id="rId4" imgW="2704762" imgH="2152951" progId="PBrush">
                  <p:embed/>
                  <p:pic>
                    <p:nvPicPr>
                      <p:cNvPr id="0" name="Object 102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87606" y="1990427"/>
                        <a:ext cx="2497138" cy="2209800"/>
                      </a:xfrm>
                      <a:prstGeom prst="rect">
                        <a:avLst/>
                      </a:prstGeom>
                      <a:noFill/>
                      <a:ln>
                        <a:solidFill>
                          <a:schemeClr val="bg1">
                            <a:lumMod val="50000"/>
                          </a:schemeClr>
                        </a:solidFill>
                      </a:ln>
                      <a:effectLst/>
                    </p:spPr>
                  </p:pic>
                </p:oleObj>
              </mc:Fallback>
            </mc:AlternateContent>
          </a:graphicData>
        </a:graphic>
      </p:graphicFrame>
      <p:graphicFrame>
        <p:nvGraphicFramePr>
          <p:cNvPr id="13315" name="Object 1025"/>
          <p:cNvGraphicFramePr>
            <a:graphicFrameLocks noChangeAspect="1"/>
          </p:cNvGraphicFramePr>
          <p:nvPr>
            <p:extLst>
              <p:ext uri="{D42A27DB-BD31-4B8C-83A1-F6EECF244321}">
                <p14:modId xmlns:p14="http://schemas.microsoft.com/office/powerpoint/2010/main" val="788578974"/>
              </p:ext>
            </p:extLst>
          </p:nvPr>
        </p:nvGraphicFramePr>
        <p:xfrm>
          <a:off x="6412200" y="4227440"/>
          <a:ext cx="2647950" cy="2009775"/>
        </p:xfrm>
        <a:graphic>
          <a:graphicData uri="http://schemas.openxmlformats.org/presentationml/2006/ole">
            <mc:AlternateContent xmlns:mc="http://schemas.openxmlformats.org/markup-compatibility/2006">
              <mc:Choice xmlns:v="urn:schemas-microsoft-com:vml" Requires="v">
                <p:oleObj name="Imagen de mapa de bits" r:id="rId6" imgW="2647619" imgH="2010056" progId="PBrush">
                  <p:embed/>
                </p:oleObj>
              </mc:Choice>
              <mc:Fallback>
                <p:oleObj name="Imagen de mapa de bits" r:id="rId6" imgW="2647619" imgH="2010056" progId="PBrush">
                  <p:embed/>
                  <p:pic>
                    <p:nvPicPr>
                      <p:cNvPr id="0" name="Object 102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12200" y="4227440"/>
                        <a:ext cx="2647950" cy="2009775"/>
                      </a:xfrm>
                      <a:prstGeom prst="rect">
                        <a:avLst/>
                      </a:prstGeom>
                      <a:noFill/>
                      <a:ln>
                        <a:solidFill>
                          <a:schemeClr val="bg1">
                            <a:lumMod val="50000"/>
                          </a:schemeClr>
                        </a:solidFill>
                      </a:ln>
                      <a:effectLst/>
                    </p:spPr>
                  </p:pic>
                </p:oleObj>
              </mc:Fallback>
            </mc:AlternateContent>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ChangeArrowheads="1"/>
          </p:cNvSpPr>
          <p:nvPr>
            <p:ph type="title"/>
          </p:nvPr>
        </p:nvSpPr>
        <p:spPr>
          <a:xfrm>
            <a:off x="611560" y="228600"/>
            <a:ext cx="7999040" cy="1295400"/>
          </a:xfrm>
          <a:solidFill>
            <a:schemeClr val="bg1">
              <a:lumMod val="75000"/>
            </a:schemeClr>
          </a:solidFill>
          <a:ln w="76200">
            <a:solidFill>
              <a:schemeClr val="accent2">
                <a:lumMod val="50000"/>
                <a:lumOff val="50000"/>
              </a:schemeClr>
            </a:solidFill>
            <a:miter lim="800000"/>
            <a:headEnd/>
            <a:tailEnd/>
          </a:ln>
        </p:spPr>
        <p:txBody>
          <a:bodyPr vert="horz" wrap="square" lIns="91440" tIns="45720" rIns="91440" bIns="45720" numCol="1" anchor="ctr" anchorCtr="0" compatLnSpc="1">
            <a:prstTxWarp prst="textNoShape">
              <a:avLst/>
            </a:prstTxWarp>
          </a:bodyPr>
          <a:lstStyle/>
          <a:p>
            <a:r>
              <a:rPr lang="es-ES_tradnl" b="1" i="1" dirty="0">
                <a:solidFill>
                  <a:schemeClr val="tx1"/>
                </a:solidFill>
                <a:effectLst>
                  <a:outerShdw blurRad="38100" dist="38100" dir="2700000" algn="tl">
                    <a:srgbClr val="000000"/>
                  </a:outerShdw>
                </a:effectLst>
                <a:latin typeface="Arial" charset="0"/>
              </a:rPr>
              <a:t>ESPECIFICACIONES </a:t>
            </a:r>
            <a:br>
              <a:rPr lang="es-ES_tradnl" b="1" i="1" dirty="0">
                <a:solidFill>
                  <a:schemeClr val="tx1"/>
                </a:solidFill>
                <a:effectLst>
                  <a:outerShdw blurRad="38100" dist="38100" dir="2700000" algn="tl">
                    <a:srgbClr val="000000"/>
                  </a:outerShdw>
                </a:effectLst>
                <a:latin typeface="Arial" charset="0"/>
              </a:rPr>
            </a:br>
            <a:r>
              <a:rPr lang="es-ES_tradnl" b="1" i="1" dirty="0">
                <a:solidFill>
                  <a:schemeClr val="tx1"/>
                </a:solidFill>
                <a:effectLst>
                  <a:outerShdw blurRad="38100" dist="38100" dir="2700000" algn="tl">
                    <a:srgbClr val="000000"/>
                  </a:outerShdw>
                </a:effectLst>
                <a:latin typeface="Arial" charset="0"/>
              </a:rPr>
              <a:t>IEEE 802.3 </a:t>
            </a:r>
          </a:p>
        </p:txBody>
      </p:sp>
      <p:sp>
        <p:nvSpPr>
          <p:cNvPr id="94211" name="Rectangle 3"/>
          <p:cNvSpPr>
            <a:spLocks noGrp="1" noChangeArrowheads="1"/>
          </p:cNvSpPr>
          <p:nvPr>
            <p:ph type="body" idx="1"/>
          </p:nvPr>
        </p:nvSpPr>
        <p:spPr>
          <a:xfrm>
            <a:off x="381000" y="1905000"/>
            <a:ext cx="8458200" cy="4114800"/>
          </a:xfrm>
          <a:solidFill>
            <a:schemeClr val="bg1"/>
          </a:solidFill>
          <a:ln w="76200">
            <a:solidFill>
              <a:schemeClr val="accent2">
                <a:lumMod val="50000"/>
                <a:lumOff val="50000"/>
              </a:schemeClr>
            </a:solidFill>
          </a:ln>
        </p:spPr>
        <p:txBody>
          <a:bodyPr/>
          <a:lstStyle/>
          <a:p>
            <a:pPr>
              <a:defRPr/>
            </a:pPr>
            <a:r>
              <a:rPr lang="es-ES_tradnl" i="1" dirty="0">
                <a:effectLst>
                  <a:outerShdw blurRad="38100" dist="38100" dir="2700000" algn="tl">
                    <a:srgbClr val="000000"/>
                  </a:outerShdw>
                </a:effectLst>
                <a:latin typeface="Arial" charset="0"/>
              </a:rPr>
              <a:t>Define y normaliza configuraciones físicas alternativas en Redes LAN.</a:t>
            </a:r>
          </a:p>
          <a:p>
            <a:pPr lvl="1">
              <a:defRPr/>
            </a:pPr>
            <a:r>
              <a:rPr lang="es-ES_tradnl" i="1" dirty="0">
                <a:effectLst>
                  <a:outerShdw blurRad="38100" dist="38100" dir="2700000" algn="tl">
                    <a:srgbClr val="000000"/>
                  </a:outerShdw>
                </a:effectLst>
                <a:latin typeface="Arial" charset="0"/>
              </a:rPr>
              <a:t>Velocidad de Transmisión en Mbps</a:t>
            </a:r>
          </a:p>
          <a:p>
            <a:pPr lvl="1">
              <a:defRPr/>
            </a:pPr>
            <a:r>
              <a:rPr lang="es-ES_tradnl" i="1" dirty="0">
                <a:effectLst>
                  <a:outerShdw blurRad="38100" dist="38100" dir="2700000" algn="tl">
                    <a:srgbClr val="000000"/>
                  </a:outerShdw>
                </a:effectLst>
                <a:latin typeface="Arial" charset="0"/>
              </a:rPr>
              <a:t>Método de señalización</a:t>
            </a:r>
          </a:p>
          <a:p>
            <a:pPr lvl="1">
              <a:defRPr/>
            </a:pPr>
            <a:r>
              <a:rPr lang="es-ES_tradnl" i="1" dirty="0">
                <a:effectLst>
                  <a:outerShdw blurRad="38100" dist="38100" dir="2700000" algn="tl">
                    <a:srgbClr val="000000"/>
                  </a:outerShdw>
                </a:effectLst>
                <a:latin typeface="Arial" charset="0"/>
              </a:rPr>
              <a:t>Longitud en centena de metros/Tipo de medio</a:t>
            </a:r>
          </a:p>
          <a:p>
            <a:pPr lvl="1" algn="ctr">
              <a:buFontTx/>
              <a:buNone/>
              <a:defRPr/>
            </a:pPr>
            <a:r>
              <a:rPr lang="es-ES_tradnl" sz="4000" i="1" dirty="0">
                <a:effectLst>
                  <a:outerShdw blurRad="38100" dist="38100" dir="2700000" algn="tl">
                    <a:srgbClr val="000000"/>
                  </a:outerShdw>
                </a:effectLst>
                <a:latin typeface="Arial" charset="0"/>
              </a:rPr>
              <a:t>10/100  BASE  XXX</a:t>
            </a:r>
            <a:endParaRPr lang="es-ES_tradnl" dirty="0"/>
          </a:p>
          <a:p>
            <a:pPr>
              <a:defRPr/>
            </a:pPr>
            <a:endParaRPr lang="es-ES_tradnl" dirty="0"/>
          </a:p>
        </p:txBody>
      </p:sp>
    </p:spTree>
  </p:cSld>
  <p:clrMapOvr>
    <a:overrideClrMapping bg1="dk2" tx1="lt1" bg2="dk1" tx2="lt2" accent1="accent1" accent2="accent2" accent3="accent3" accent4="accent4" accent5="accent5" accent6="accent6" hlink="hlink" folHlink="folHlink"/>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5346" name="Rectangle 2"/>
          <p:cNvSpPr>
            <a:spLocks noGrp="1" noChangeArrowheads="1"/>
          </p:cNvSpPr>
          <p:nvPr>
            <p:ph type="body" idx="1"/>
          </p:nvPr>
        </p:nvSpPr>
        <p:spPr>
          <a:xfrm>
            <a:off x="762000" y="1295400"/>
            <a:ext cx="8077200" cy="5181600"/>
          </a:xfrm>
          <a:solidFill>
            <a:srgbClr val="FF9900"/>
          </a:solidFill>
          <a:ln w="76200" cap="flat">
            <a:solidFill>
              <a:srgbClr val="008000"/>
            </a:solidFill>
          </a:ln>
        </p:spPr>
        <p:txBody>
          <a:bodyPr wrap="none"/>
          <a:lstStyle/>
          <a:p>
            <a:pPr marL="206375" indent="-206375" algn="just">
              <a:lnSpc>
                <a:spcPct val="91000"/>
              </a:lnSpc>
              <a:spcBef>
                <a:spcPct val="61000"/>
              </a:spcBef>
              <a:buFontTx/>
              <a:buNone/>
              <a:defRPr/>
            </a:pPr>
            <a:r>
              <a:rPr lang="es-MX" sz="2800" b="1" i="1">
                <a:solidFill>
                  <a:schemeClr val="accent2"/>
                </a:solidFill>
                <a:effectLst>
                  <a:outerShdw blurRad="38100" dist="38100" dir="2700000" algn="tl">
                    <a:srgbClr val="000000"/>
                  </a:outerShdw>
                </a:effectLst>
                <a:latin typeface="Arial" charset="0"/>
              </a:rPr>
              <a:t>BV								BN</a:t>
            </a:r>
          </a:p>
          <a:p>
            <a:pPr marL="206375" indent="-206375" algn="just">
              <a:lnSpc>
                <a:spcPct val="91000"/>
              </a:lnSpc>
              <a:spcBef>
                <a:spcPct val="61000"/>
              </a:spcBef>
              <a:buFontTx/>
              <a:buNone/>
              <a:defRPr/>
            </a:pPr>
            <a:r>
              <a:rPr lang="es-MX" sz="2800" b="1" i="1">
                <a:solidFill>
                  <a:schemeClr val="accent2"/>
                </a:solidFill>
                <a:effectLst>
                  <a:outerShdw blurRad="38100" dist="38100" dir="2700000" algn="tl">
                    <a:srgbClr val="000000"/>
                  </a:outerShdw>
                </a:effectLst>
                <a:latin typeface="Arial" charset="0"/>
              </a:rPr>
              <a:t>V								N								</a:t>
            </a:r>
          </a:p>
          <a:p>
            <a:pPr marL="206375" indent="-206375" algn="just">
              <a:lnSpc>
                <a:spcPct val="91000"/>
              </a:lnSpc>
              <a:spcBef>
                <a:spcPct val="61000"/>
              </a:spcBef>
              <a:buFontTx/>
              <a:buNone/>
              <a:defRPr/>
            </a:pPr>
            <a:r>
              <a:rPr lang="es-MX" sz="2800" b="1" i="1">
                <a:solidFill>
                  <a:schemeClr val="accent2"/>
                </a:solidFill>
                <a:effectLst>
                  <a:outerShdw blurRad="38100" dist="38100" dir="2700000" algn="tl">
                    <a:srgbClr val="000000"/>
                  </a:outerShdw>
                </a:effectLst>
                <a:latin typeface="Arial" charset="0"/>
              </a:rPr>
              <a:t>BN								BV</a:t>
            </a:r>
          </a:p>
          <a:p>
            <a:pPr marL="206375" indent="-206375" algn="just">
              <a:lnSpc>
                <a:spcPct val="91000"/>
              </a:lnSpc>
              <a:spcBef>
                <a:spcPct val="61000"/>
              </a:spcBef>
              <a:buFontTx/>
              <a:buNone/>
              <a:defRPr/>
            </a:pPr>
            <a:r>
              <a:rPr lang="es-MX" sz="2800" b="1">
                <a:solidFill>
                  <a:schemeClr val="accent2"/>
                </a:solidFill>
                <a:latin typeface="Arial" charset="0"/>
              </a:rPr>
              <a:t>A								A</a:t>
            </a:r>
          </a:p>
          <a:p>
            <a:pPr marL="206375" indent="-206375" algn="just">
              <a:lnSpc>
                <a:spcPct val="91000"/>
              </a:lnSpc>
              <a:spcBef>
                <a:spcPct val="61000"/>
              </a:spcBef>
              <a:buFontTx/>
              <a:buNone/>
              <a:defRPr/>
            </a:pPr>
            <a:r>
              <a:rPr lang="es-MX" sz="2800" b="1">
                <a:solidFill>
                  <a:schemeClr val="accent2"/>
                </a:solidFill>
                <a:latin typeface="Arial" charset="0"/>
              </a:rPr>
              <a:t>BA								BA</a:t>
            </a:r>
          </a:p>
          <a:p>
            <a:pPr marL="206375" indent="-206375" algn="just">
              <a:lnSpc>
                <a:spcPct val="91000"/>
              </a:lnSpc>
              <a:spcBef>
                <a:spcPct val="61000"/>
              </a:spcBef>
              <a:buFontTx/>
              <a:buNone/>
              <a:defRPr/>
            </a:pPr>
            <a:r>
              <a:rPr lang="es-MX" sz="2800" b="1" i="1">
                <a:solidFill>
                  <a:schemeClr val="accent2"/>
                </a:solidFill>
                <a:effectLst>
                  <a:outerShdw blurRad="38100" dist="38100" dir="2700000" algn="tl">
                    <a:srgbClr val="000000"/>
                  </a:outerShdw>
                </a:effectLst>
                <a:latin typeface="Arial" charset="0"/>
              </a:rPr>
              <a:t>N								V</a:t>
            </a:r>
          </a:p>
          <a:p>
            <a:pPr marL="206375" indent="-206375" algn="just">
              <a:lnSpc>
                <a:spcPct val="91000"/>
              </a:lnSpc>
              <a:spcBef>
                <a:spcPct val="61000"/>
              </a:spcBef>
              <a:buFontTx/>
              <a:buNone/>
              <a:defRPr/>
            </a:pPr>
            <a:r>
              <a:rPr lang="es-MX" sz="2800" b="1">
                <a:solidFill>
                  <a:schemeClr val="accent2"/>
                </a:solidFill>
                <a:latin typeface="Arial" charset="0"/>
              </a:rPr>
              <a:t>BM								BM</a:t>
            </a:r>
          </a:p>
          <a:p>
            <a:pPr marL="206375" indent="-206375" algn="just">
              <a:lnSpc>
                <a:spcPct val="91000"/>
              </a:lnSpc>
              <a:spcBef>
                <a:spcPct val="61000"/>
              </a:spcBef>
              <a:buFontTx/>
              <a:buNone/>
              <a:defRPr/>
            </a:pPr>
            <a:r>
              <a:rPr lang="es-MX" sz="2800" b="1">
                <a:solidFill>
                  <a:schemeClr val="accent2"/>
                </a:solidFill>
                <a:latin typeface="Arial" charset="0"/>
              </a:rPr>
              <a:t>M								M	</a:t>
            </a:r>
          </a:p>
          <a:p>
            <a:pPr marL="206375" indent="-206375" algn="just">
              <a:lnSpc>
                <a:spcPct val="91000"/>
              </a:lnSpc>
              <a:spcBef>
                <a:spcPct val="61000"/>
              </a:spcBef>
              <a:buFontTx/>
              <a:buNone/>
              <a:defRPr/>
            </a:pPr>
            <a:endParaRPr lang="es-AR" sz="1600" b="1">
              <a:solidFill>
                <a:schemeClr val="accent2"/>
              </a:solidFill>
              <a:latin typeface="Arial" charset="0"/>
            </a:endParaRPr>
          </a:p>
        </p:txBody>
      </p:sp>
      <p:sp>
        <p:nvSpPr>
          <p:cNvPr id="185347" name="Rectangle 3"/>
          <p:cNvSpPr>
            <a:spLocks noGrp="1" noChangeArrowheads="1"/>
          </p:cNvSpPr>
          <p:nvPr>
            <p:ph type="title"/>
          </p:nvPr>
        </p:nvSpPr>
        <p:spPr>
          <a:xfrm>
            <a:off x="827088" y="0"/>
            <a:ext cx="7667625" cy="1143000"/>
          </a:xfrm>
          <a:solidFill>
            <a:srgbClr val="FF9900"/>
          </a:solidFill>
        </p:spPr>
        <p:txBody>
          <a:bodyPr/>
          <a:lstStyle/>
          <a:p>
            <a:pPr>
              <a:defRPr/>
            </a:pPr>
            <a:r>
              <a:rPr lang="es-ES_tradnl" sz="3200" b="1" i="1">
                <a:solidFill>
                  <a:schemeClr val="accent2"/>
                </a:solidFill>
                <a:effectLst>
                  <a:outerShdw blurRad="38100" dist="38100" dir="2700000" algn="tl">
                    <a:srgbClr val="000000"/>
                  </a:outerShdw>
                </a:effectLst>
                <a:latin typeface="Arial" charset="0"/>
              </a:rPr>
              <a:t>Conexión Grupo de Trabajo</a:t>
            </a:r>
            <a:br>
              <a:rPr lang="es-ES_tradnl" sz="3200" b="1" i="1">
                <a:solidFill>
                  <a:schemeClr val="accent2"/>
                </a:solidFill>
                <a:effectLst>
                  <a:outerShdw blurRad="38100" dist="38100" dir="2700000" algn="tl">
                    <a:srgbClr val="000000"/>
                  </a:outerShdw>
                </a:effectLst>
                <a:latin typeface="Arial" charset="0"/>
              </a:rPr>
            </a:br>
            <a:r>
              <a:rPr lang="es-ES_tradnl" sz="3200" b="1" i="1">
                <a:solidFill>
                  <a:schemeClr val="accent2"/>
                </a:solidFill>
                <a:effectLst>
                  <a:outerShdw blurRad="38100" dist="38100" dir="2700000" algn="tl">
                    <a:srgbClr val="000000"/>
                  </a:outerShdw>
                </a:effectLst>
                <a:latin typeface="Arial" charset="0"/>
              </a:rPr>
              <a:t>Dos PCS – PINOUT – Cable Multipar</a:t>
            </a:r>
            <a:endParaRPr lang="es-ES_tradnl" sz="3200">
              <a:solidFill>
                <a:schemeClr val="accent2"/>
              </a:solidFill>
            </a:endParaRPr>
          </a:p>
        </p:txBody>
      </p:sp>
      <p:grpSp>
        <p:nvGrpSpPr>
          <p:cNvPr id="14342" name="Group 4"/>
          <p:cNvGrpSpPr>
            <a:grpSpLocks/>
          </p:cNvGrpSpPr>
          <p:nvPr/>
        </p:nvGrpSpPr>
        <p:grpSpPr bwMode="auto">
          <a:xfrm>
            <a:off x="1617663" y="1295400"/>
            <a:ext cx="6119812" cy="5181600"/>
            <a:chOff x="1248" y="864"/>
            <a:chExt cx="4176" cy="3264"/>
          </a:xfrm>
        </p:grpSpPr>
        <p:sp>
          <p:nvSpPr>
            <p:cNvPr id="14343" name="Line 5"/>
            <p:cNvSpPr>
              <a:spLocks noChangeShapeType="1"/>
            </p:cNvSpPr>
            <p:nvPr/>
          </p:nvSpPr>
          <p:spPr bwMode="auto">
            <a:xfrm>
              <a:off x="1296" y="1056"/>
              <a:ext cx="4080" cy="0"/>
            </a:xfrm>
            <a:prstGeom prst="line">
              <a:avLst/>
            </a:prstGeom>
            <a:noFill/>
            <a:ln w="76200">
              <a:solidFill>
                <a:schemeClr val="tx1"/>
              </a:solidFill>
              <a:round/>
              <a:headEnd/>
              <a:tailEnd/>
            </a:ln>
          </p:spPr>
          <p:txBody>
            <a:bodyPr/>
            <a:lstStyle/>
            <a:p>
              <a:endParaRPr lang="es-AR"/>
            </a:p>
          </p:txBody>
        </p:sp>
        <p:sp>
          <p:nvSpPr>
            <p:cNvPr id="14344" name="Line 6"/>
            <p:cNvSpPr>
              <a:spLocks noChangeShapeType="1"/>
            </p:cNvSpPr>
            <p:nvPr/>
          </p:nvSpPr>
          <p:spPr bwMode="auto">
            <a:xfrm>
              <a:off x="1296" y="1440"/>
              <a:ext cx="4080" cy="0"/>
            </a:xfrm>
            <a:prstGeom prst="line">
              <a:avLst/>
            </a:prstGeom>
            <a:noFill/>
            <a:ln w="76200">
              <a:solidFill>
                <a:schemeClr val="tx1"/>
              </a:solidFill>
              <a:round/>
              <a:headEnd/>
              <a:tailEnd/>
            </a:ln>
          </p:spPr>
          <p:txBody>
            <a:bodyPr/>
            <a:lstStyle/>
            <a:p>
              <a:endParaRPr lang="es-AR"/>
            </a:p>
          </p:txBody>
        </p:sp>
        <p:sp>
          <p:nvSpPr>
            <p:cNvPr id="14345" name="Line 7"/>
            <p:cNvSpPr>
              <a:spLocks noChangeShapeType="1"/>
            </p:cNvSpPr>
            <p:nvPr/>
          </p:nvSpPr>
          <p:spPr bwMode="auto">
            <a:xfrm>
              <a:off x="1296" y="1872"/>
              <a:ext cx="4080" cy="0"/>
            </a:xfrm>
            <a:prstGeom prst="line">
              <a:avLst/>
            </a:prstGeom>
            <a:noFill/>
            <a:ln w="76200">
              <a:solidFill>
                <a:schemeClr val="tx1"/>
              </a:solidFill>
              <a:round/>
              <a:headEnd/>
              <a:tailEnd/>
            </a:ln>
          </p:spPr>
          <p:txBody>
            <a:bodyPr/>
            <a:lstStyle/>
            <a:p>
              <a:endParaRPr lang="es-AR"/>
            </a:p>
          </p:txBody>
        </p:sp>
        <p:sp>
          <p:nvSpPr>
            <p:cNvPr id="14346" name="Line 8"/>
            <p:cNvSpPr>
              <a:spLocks noChangeShapeType="1"/>
            </p:cNvSpPr>
            <p:nvPr/>
          </p:nvSpPr>
          <p:spPr bwMode="auto">
            <a:xfrm>
              <a:off x="1296" y="3072"/>
              <a:ext cx="4128" cy="0"/>
            </a:xfrm>
            <a:prstGeom prst="line">
              <a:avLst/>
            </a:prstGeom>
            <a:noFill/>
            <a:ln w="76200">
              <a:solidFill>
                <a:schemeClr val="tx1"/>
              </a:solidFill>
              <a:round/>
              <a:headEnd/>
              <a:tailEnd/>
            </a:ln>
          </p:spPr>
          <p:txBody>
            <a:bodyPr/>
            <a:lstStyle/>
            <a:p>
              <a:endParaRPr lang="es-AR"/>
            </a:p>
          </p:txBody>
        </p:sp>
        <p:sp>
          <p:nvSpPr>
            <p:cNvPr id="14347" name="Line 9"/>
            <p:cNvSpPr>
              <a:spLocks noChangeShapeType="1"/>
            </p:cNvSpPr>
            <p:nvPr/>
          </p:nvSpPr>
          <p:spPr bwMode="auto">
            <a:xfrm>
              <a:off x="1296" y="3504"/>
              <a:ext cx="4128" cy="0"/>
            </a:xfrm>
            <a:prstGeom prst="line">
              <a:avLst/>
            </a:prstGeom>
            <a:noFill/>
            <a:ln w="76200">
              <a:solidFill>
                <a:schemeClr val="tx1"/>
              </a:solidFill>
              <a:round/>
              <a:headEnd/>
              <a:tailEnd/>
            </a:ln>
          </p:spPr>
          <p:txBody>
            <a:bodyPr/>
            <a:lstStyle/>
            <a:p>
              <a:endParaRPr lang="es-AR"/>
            </a:p>
          </p:txBody>
        </p:sp>
        <p:sp>
          <p:nvSpPr>
            <p:cNvPr id="14348" name="Line 10"/>
            <p:cNvSpPr>
              <a:spLocks noChangeShapeType="1"/>
            </p:cNvSpPr>
            <p:nvPr/>
          </p:nvSpPr>
          <p:spPr bwMode="auto">
            <a:xfrm>
              <a:off x="1296" y="2688"/>
              <a:ext cx="4128" cy="0"/>
            </a:xfrm>
            <a:prstGeom prst="line">
              <a:avLst/>
            </a:prstGeom>
            <a:noFill/>
            <a:ln w="76200">
              <a:solidFill>
                <a:schemeClr val="tx1"/>
              </a:solidFill>
              <a:round/>
              <a:headEnd/>
              <a:tailEnd/>
            </a:ln>
          </p:spPr>
          <p:txBody>
            <a:bodyPr/>
            <a:lstStyle/>
            <a:p>
              <a:endParaRPr lang="es-AR"/>
            </a:p>
          </p:txBody>
        </p:sp>
        <p:sp>
          <p:nvSpPr>
            <p:cNvPr id="14349" name="Line 11"/>
            <p:cNvSpPr>
              <a:spLocks noChangeShapeType="1"/>
            </p:cNvSpPr>
            <p:nvPr/>
          </p:nvSpPr>
          <p:spPr bwMode="auto">
            <a:xfrm>
              <a:off x="1296" y="2256"/>
              <a:ext cx="4080" cy="0"/>
            </a:xfrm>
            <a:prstGeom prst="line">
              <a:avLst/>
            </a:prstGeom>
            <a:noFill/>
            <a:ln w="76200">
              <a:solidFill>
                <a:schemeClr val="tx1"/>
              </a:solidFill>
              <a:round/>
              <a:headEnd/>
              <a:tailEnd/>
            </a:ln>
          </p:spPr>
          <p:txBody>
            <a:bodyPr/>
            <a:lstStyle/>
            <a:p>
              <a:endParaRPr lang="es-AR"/>
            </a:p>
          </p:txBody>
        </p:sp>
        <p:sp>
          <p:nvSpPr>
            <p:cNvPr id="14350" name="Line 12"/>
            <p:cNvSpPr>
              <a:spLocks noChangeShapeType="1"/>
            </p:cNvSpPr>
            <p:nvPr/>
          </p:nvSpPr>
          <p:spPr bwMode="auto">
            <a:xfrm>
              <a:off x="1248" y="3888"/>
              <a:ext cx="4128" cy="0"/>
            </a:xfrm>
            <a:prstGeom prst="line">
              <a:avLst/>
            </a:prstGeom>
            <a:noFill/>
            <a:ln w="76200">
              <a:solidFill>
                <a:schemeClr val="tx1"/>
              </a:solidFill>
              <a:round/>
              <a:headEnd/>
              <a:tailEnd/>
            </a:ln>
          </p:spPr>
          <p:txBody>
            <a:bodyPr/>
            <a:lstStyle/>
            <a:p>
              <a:endParaRPr lang="es-AR"/>
            </a:p>
          </p:txBody>
        </p:sp>
        <p:graphicFrame>
          <p:nvGraphicFramePr>
            <p:cNvPr id="14338" name="Object 1024"/>
            <p:cNvGraphicFramePr>
              <a:graphicFrameLocks noChangeAspect="1"/>
            </p:cNvGraphicFramePr>
            <p:nvPr/>
          </p:nvGraphicFramePr>
          <p:xfrm>
            <a:off x="1392" y="864"/>
            <a:ext cx="3888" cy="3264"/>
          </p:xfrm>
          <a:graphic>
            <a:graphicData uri="http://schemas.openxmlformats.org/presentationml/2006/ole">
              <mc:AlternateContent xmlns:mc="http://schemas.openxmlformats.org/markup-compatibility/2006">
                <mc:Choice xmlns:v="urn:schemas-microsoft-com:vml" Requires="v">
                  <p:oleObj name="Imagen de mapa de bits" r:id="rId3" imgW="2647619" imgH="2010056" progId="PBrush">
                    <p:embed/>
                  </p:oleObj>
                </mc:Choice>
                <mc:Fallback>
                  <p:oleObj name="Imagen de mapa de bits" r:id="rId3" imgW="2647619" imgH="2010056" progId="PBrush">
                    <p:embed/>
                    <p:pic>
                      <p:nvPicPr>
                        <p:cNvPr id="0" name="Object 102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92" y="864"/>
                          <a:ext cx="3888" cy="32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cmpd="thickThin">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4339" name="Object 1025"/>
            <p:cNvGraphicFramePr>
              <a:graphicFrameLocks noChangeAspect="1"/>
            </p:cNvGraphicFramePr>
            <p:nvPr/>
          </p:nvGraphicFramePr>
          <p:xfrm>
            <a:off x="1536" y="2784"/>
            <a:ext cx="1436" cy="1271"/>
          </p:xfrm>
          <a:graphic>
            <a:graphicData uri="http://schemas.openxmlformats.org/presentationml/2006/ole">
              <mc:AlternateContent xmlns:mc="http://schemas.openxmlformats.org/markup-compatibility/2006">
                <mc:Choice xmlns:v="urn:schemas-microsoft-com:vml" Requires="v">
                  <p:oleObj name="Imagen de mapa de bits" r:id="rId5" imgW="2704762" imgH="2152951" progId="PBrush">
                    <p:embed/>
                  </p:oleObj>
                </mc:Choice>
                <mc:Fallback>
                  <p:oleObj name="Imagen de mapa de bits" r:id="rId5" imgW="2704762" imgH="2152951" progId="PBrush">
                    <p:embed/>
                    <p:pic>
                      <p:nvPicPr>
                        <p:cNvPr id="0" name="Object 102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36" y="2784"/>
                          <a:ext cx="1436" cy="1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cmpd="thickThin">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Tree>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5362" name="Object 1024"/>
          <p:cNvGraphicFramePr>
            <a:graphicFrameLocks noGrp="1" noChangeAspect="1"/>
          </p:cNvGraphicFramePr>
          <p:nvPr>
            <p:ph sz="quarter" idx="3"/>
          </p:nvPr>
        </p:nvGraphicFramePr>
        <p:xfrm>
          <a:off x="0" y="0"/>
          <a:ext cx="1457325" cy="1484313"/>
        </p:xfrm>
        <a:graphic>
          <a:graphicData uri="http://schemas.openxmlformats.org/presentationml/2006/ole">
            <mc:AlternateContent xmlns:mc="http://schemas.openxmlformats.org/markup-compatibility/2006">
              <mc:Choice xmlns:v="urn:schemas-microsoft-com:vml" Requires="v">
                <p:oleObj name="Imagen de mapa de bits" r:id="rId3" imgW="1457143" imgH="1190476" progId="PBrush">
                  <p:embed/>
                </p:oleObj>
              </mc:Choice>
              <mc:Fallback>
                <p:oleObj name="Imagen de mapa de bits" r:id="rId3" imgW="1457143" imgH="1190476" progId="PBrush">
                  <p:embed/>
                  <p:pic>
                    <p:nvPicPr>
                      <p:cNvPr id="0" name="Object 102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457325" cy="148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5363" name="Object 1025"/>
          <p:cNvGraphicFramePr>
            <a:graphicFrameLocks noGrp="1" noChangeAspect="1"/>
          </p:cNvGraphicFramePr>
          <p:nvPr>
            <p:ph sz="half" idx="1"/>
          </p:nvPr>
        </p:nvGraphicFramePr>
        <p:xfrm>
          <a:off x="0" y="1508125"/>
          <a:ext cx="9144000" cy="5349875"/>
        </p:xfrm>
        <a:graphic>
          <a:graphicData uri="http://schemas.openxmlformats.org/presentationml/2006/ole">
            <mc:AlternateContent xmlns:mc="http://schemas.openxmlformats.org/markup-compatibility/2006">
              <mc:Choice xmlns:v="urn:schemas-microsoft-com:vml" Requires="v">
                <p:oleObj name="Imagen de mapa de bits" r:id="rId5" imgW="4819048" imgH="2819794" progId="PBrush">
                  <p:embed/>
                </p:oleObj>
              </mc:Choice>
              <mc:Fallback>
                <p:oleObj name="Imagen de mapa de bits" r:id="rId5" imgW="4819048" imgH="2819794" progId="PBrush">
                  <p:embed/>
                  <p:pic>
                    <p:nvPicPr>
                      <p:cNvPr id="0" name="Object 102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1508125"/>
                        <a:ext cx="9144000" cy="5349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87414" name="Rectangle 22"/>
          <p:cNvSpPr>
            <a:spLocks noGrp="1" noChangeArrowheads="1"/>
          </p:cNvSpPr>
          <p:nvPr>
            <p:ph type="title"/>
          </p:nvPr>
        </p:nvSpPr>
        <p:spPr>
          <a:xfrm>
            <a:off x="1371600" y="0"/>
            <a:ext cx="7772400" cy="1476375"/>
          </a:xfrm>
          <a:solidFill>
            <a:schemeClr val="accent1"/>
          </a:solidFill>
        </p:spPr>
        <p:txBody>
          <a:bodyPr/>
          <a:lstStyle/>
          <a:p>
            <a:pPr>
              <a:defRPr/>
            </a:pPr>
            <a:r>
              <a:rPr lang="es-ES_tradnl" sz="3200" b="1" i="1">
                <a:solidFill>
                  <a:schemeClr val="accent2"/>
                </a:solidFill>
                <a:effectLst>
                  <a:outerShdw blurRad="38100" dist="38100" dir="2700000" algn="tl">
                    <a:srgbClr val="000000"/>
                  </a:outerShdw>
                </a:effectLst>
                <a:latin typeface="Arial" charset="0"/>
              </a:rPr>
              <a:t>Conexión Grupo de Trabajo</a:t>
            </a:r>
            <a:br>
              <a:rPr lang="es-ES_tradnl" sz="3200" b="1" i="1">
                <a:solidFill>
                  <a:schemeClr val="accent2"/>
                </a:solidFill>
                <a:effectLst>
                  <a:outerShdw blurRad="38100" dist="38100" dir="2700000" algn="tl">
                    <a:srgbClr val="000000"/>
                  </a:outerShdw>
                </a:effectLst>
                <a:latin typeface="Arial" charset="0"/>
              </a:rPr>
            </a:br>
            <a:r>
              <a:rPr lang="es-ES_tradnl" sz="3200" b="1" i="1">
                <a:solidFill>
                  <a:schemeClr val="accent2"/>
                </a:solidFill>
                <a:effectLst>
                  <a:outerShdw blurRad="38100" dist="38100" dir="2700000" algn="tl">
                    <a:srgbClr val="000000"/>
                  </a:outerShdw>
                </a:effectLst>
                <a:latin typeface="Arial" charset="0"/>
              </a:rPr>
              <a:t>Dos PCS – PINOUT – Cable Multipar</a:t>
            </a:r>
            <a:endParaRPr lang="es-ES" sz="3200" b="1" i="1">
              <a:solidFill>
                <a:schemeClr val="accent2"/>
              </a:solidFill>
              <a:effectLst>
                <a:outerShdw blurRad="38100" dist="38100" dir="2700000" algn="tl">
                  <a:srgbClr val="000000"/>
                </a:outerShdw>
              </a:effectLst>
              <a:latin typeface="Arial" charset="0"/>
            </a:endParaRPr>
          </a:p>
        </p:txBody>
      </p:sp>
    </p:spTree>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2"/>
          <p:cNvSpPr>
            <a:spLocks noGrp="1" noChangeArrowheads="1"/>
          </p:cNvSpPr>
          <p:nvPr>
            <p:ph type="title" idx="4294967295"/>
          </p:nvPr>
        </p:nvSpPr>
        <p:spPr>
          <a:xfrm>
            <a:off x="755576" y="347457"/>
            <a:ext cx="7843333" cy="1125415"/>
          </a:xfrm>
          <a:solidFill>
            <a:schemeClr val="accent2">
              <a:lumMod val="10000"/>
              <a:lumOff val="90000"/>
            </a:schemeClr>
          </a:solidFill>
          <a:ln w="76200">
            <a:solidFill>
              <a:schemeClr val="accent2"/>
            </a:solidFill>
            <a:miter lim="800000"/>
            <a:headEnd/>
            <a:tailEnd/>
          </a:ln>
        </p:spPr>
        <p:txBody>
          <a:bodyPr vert="horz" wrap="square" lIns="84406" tIns="42203" rIns="84406" bIns="42203" numCol="1" anchor="ctr" anchorCtr="0" compatLnSpc="1">
            <a:prstTxWarp prst="textNoShape">
              <a:avLst/>
            </a:prstTxWarp>
          </a:bodyPr>
          <a:lstStyle/>
          <a:p>
            <a:pPr>
              <a:defRPr/>
            </a:pPr>
            <a:r>
              <a:rPr lang="es-ES_tradnl" i="1" dirty="0">
                <a:solidFill>
                  <a:schemeClr val="accent2">
                    <a:lumMod val="75000"/>
                    <a:lumOff val="25000"/>
                  </a:schemeClr>
                </a:solidFill>
                <a:effectLst>
                  <a:outerShdw blurRad="38100" dist="38100" dir="2700000" algn="tl">
                    <a:srgbClr val="000000"/>
                  </a:outerShdw>
                </a:effectLst>
                <a:latin typeface="Arial" panose="020B0604020202020204" pitchFamily="34" charset="0"/>
                <a:cs typeface="Arial" panose="020B0604020202020204" pitchFamily="34" charset="0"/>
              </a:rPr>
              <a:t>Patchera /</a:t>
            </a:r>
            <a:r>
              <a:rPr lang="es-ES_tradnl" i="1" dirty="0" err="1">
                <a:solidFill>
                  <a:schemeClr val="accent2">
                    <a:lumMod val="75000"/>
                    <a:lumOff val="25000"/>
                  </a:schemeClr>
                </a:solidFill>
                <a:effectLst>
                  <a:outerShdw blurRad="38100" dist="38100" dir="2700000" algn="tl">
                    <a:srgbClr val="000000"/>
                  </a:outerShdw>
                </a:effectLst>
                <a:latin typeface="Arial" panose="020B0604020202020204" pitchFamily="34" charset="0"/>
                <a:cs typeface="Arial" panose="020B0604020202020204" pitchFamily="34" charset="0"/>
              </a:rPr>
              <a:t>Patch</a:t>
            </a:r>
            <a:r>
              <a:rPr lang="es-ES_tradnl" i="1" dirty="0">
                <a:solidFill>
                  <a:schemeClr val="accent2">
                    <a:lumMod val="75000"/>
                    <a:lumOff val="25000"/>
                  </a:schemeClr>
                </a:solidFill>
                <a:effectLst>
                  <a:outerShdw blurRad="38100" dist="38100" dir="2700000" algn="tl">
                    <a:srgbClr val="000000"/>
                  </a:outerShdw>
                </a:effectLst>
                <a:latin typeface="Arial" panose="020B0604020202020204" pitchFamily="34" charset="0"/>
                <a:cs typeface="Arial" panose="020B0604020202020204" pitchFamily="34" charset="0"/>
              </a:rPr>
              <a:t> </a:t>
            </a:r>
            <a:r>
              <a:rPr lang="es-ES_tradnl" i="1" dirty="0" err="1">
                <a:solidFill>
                  <a:schemeClr val="accent2">
                    <a:lumMod val="75000"/>
                    <a:lumOff val="25000"/>
                  </a:schemeClr>
                </a:solidFill>
                <a:effectLst>
                  <a:outerShdw blurRad="38100" dist="38100" dir="2700000" algn="tl">
                    <a:srgbClr val="000000"/>
                  </a:outerShdw>
                </a:effectLst>
                <a:latin typeface="Arial" panose="020B0604020202020204" pitchFamily="34" charset="0"/>
                <a:cs typeface="Arial" panose="020B0604020202020204" pitchFamily="34" charset="0"/>
              </a:rPr>
              <a:t>Pannel</a:t>
            </a:r>
            <a:endParaRPr lang="es-ES_tradnl" i="1" dirty="0">
              <a:solidFill>
                <a:schemeClr val="accent2">
                  <a:lumMod val="75000"/>
                  <a:lumOff val="25000"/>
                </a:schemeClr>
              </a:solidFill>
              <a:effectLst>
                <a:outerShdw blurRad="38100" dist="38100" dir="2700000" algn="tl">
                  <a:srgbClr val="000000"/>
                </a:outerShdw>
              </a:effectLst>
              <a:latin typeface="Arial" panose="020B0604020202020204" pitchFamily="34" charset="0"/>
              <a:cs typeface="Arial" panose="020B0604020202020204" pitchFamily="34" charset="0"/>
            </a:endParaRPr>
          </a:p>
        </p:txBody>
      </p:sp>
      <p:sp>
        <p:nvSpPr>
          <p:cNvPr id="197639" name="Rectangle 9"/>
          <p:cNvSpPr>
            <a:spLocks noChangeArrowheads="1"/>
          </p:cNvSpPr>
          <p:nvPr/>
        </p:nvSpPr>
        <p:spPr bwMode="auto">
          <a:xfrm>
            <a:off x="2241550" y="2403231"/>
            <a:ext cx="9144000" cy="419025"/>
          </a:xfrm>
          <a:prstGeom prst="rect">
            <a:avLst/>
          </a:prstGeom>
          <a:noFill/>
          <a:ln w="9525">
            <a:noFill/>
            <a:miter lim="800000"/>
            <a:headEnd/>
            <a:tailEnd/>
          </a:ln>
        </p:spPr>
        <p:txBody>
          <a:bodyPr>
            <a:spAutoFit/>
          </a:bodyPr>
          <a:lstStyle/>
          <a:p>
            <a:endParaRPr lang="es-ES" sz="2123"/>
          </a:p>
        </p:txBody>
      </p:sp>
      <p:pic>
        <p:nvPicPr>
          <p:cNvPr id="4" name="Imagen 3"/>
          <p:cNvPicPr>
            <a:picLocks noChangeAspect="1"/>
          </p:cNvPicPr>
          <p:nvPr/>
        </p:nvPicPr>
        <p:blipFill>
          <a:blip r:embed="rId3"/>
          <a:stretch>
            <a:fillRect/>
          </a:stretch>
        </p:blipFill>
        <p:spPr>
          <a:xfrm>
            <a:off x="314833" y="2033153"/>
            <a:ext cx="3853434" cy="1754133"/>
          </a:xfrm>
          <a:prstGeom prst="rect">
            <a:avLst/>
          </a:prstGeom>
          <a:solidFill>
            <a:schemeClr val="accent6">
              <a:lumMod val="40000"/>
              <a:lumOff val="60000"/>
            </a:schemeClr>
          </a:solidFill>
          <a:ln w="76200">
            <a:solidFill>
              <a:schemeClr val="bg1">
                <a:lumMod val="40000"/>
                <a:lumOff val="60000"/>
              </a:schemeClr>
            </a:solidFill>
            <a:miter lim="800000"/>
            <a:headEnd/>
            <a:tailEnd/>
          </a:ln>
        </p:spPr>
      </p:pic>
      <p:pic>
        <p:nvPicPr>
          <p:cNvPr id="5" name="Imagen 4"/>
          <p:cNvPicPr>
            <a:picLocks noChangeAspect="1"/>
          </p:cNvPicPr>
          <p:nvPr/>
        </p:nvPicPr>
        <p:blipFill>
          <a:blip r:embed="rId4"/>
          <a:stretch>
            <a:fillRect/>
          </a:stretch>
        </p:blipFill>
        <p:spPr>
          <a:xfrm>
            <a:off x="4439062" y="2403231"/>
            <a:ext cx="4386949" cy="993993"/>
          </a:xfrm>
          <a:prstGeom prst="rect">
            <a:avLst/>
          </a:prstGeom>
          <a:solidFill>
            <a:schemeClr val="accent6">
              <a:lumMod val="40000"/>
              <a:lumOff val="60000"/>
            </a:schemeClr>
          </a:solidFill>
          <a:ln w="76200">
            <a:solidFill>
              <a:schemeClr val="bg1">
                <a:lumMod val="40000"/>
                <a:lumOff val="60000"/>
              </a:schemeClr>
            </a:solidFill>
            <a:miter lim="800000"/>
            <a:headEnd/>
            <a:tailEnd/>
          </a:ln>
        </p:spPr>
      </p:pic>
      <p:pic>
        <p:nvPicPr>
          <p:cNvPr id="6" name="Imagen 5"/>
          <p:cNvPicPr>
            <a:picLocks noChangeAspect="1"/>
          </p:cNvPicPr>
          <p:nvPr/>
        </p:nvPicPr>
        <p:blipFill>
          <a:blip r:embed="rId5"/>
          <a:stretch>
            <a:fillRect/>
          </a:stretch>
        </p:blipFill>
        <p:spPr>
          <a:xfrm>
            <a:off x="284954" y="4450165"/>
            <a:ext cx="3883314" cy="972903"/>
          </a:xfrm>
          <a:prstGeom prst="rect">
            <a:avLst/>
          </a:prstGeom>
          <a:solidFill>
            <a:schemeClr val="accent6">
              <a:lumMod val="40000"/>
              <a:lumOff val="60000"/>
            </a:schemeClr>
          </a:solidFill>
          <a:ln w="76200">
            <a:solidFill>
              <a:schemeClr val="bg1">
                <a:lumMod val="40000"/>
                <a:lumOff val="60000"/>
              </a:schemeClr>
            </a:solidFill>
            <a:miter lim="800000"/>
            <a:headEnd/>
            <a:tailEnd/>
          </a:ln>
        </p:spPr>
      </p:pic>
      <p:pic>
        <p:nvPicPr>
          <p:cNvPr id="7" name="Imagen 6"/>
          <p:cNvPicPr>
            <a:picLocks noChangeAspect="1"/>
          </p:cNvPicPr>
          <p:nvPr/>
        </p:nvPicPr>
        <p:blipFill>
          <a:blip r:embed="rId6"/>
          <a:stretch>
            <a:fillRect/>
          </a:stretch>
        </p:blipFill>
        <p:spPr>
          <a:xfrm>
            <a:off x="4822305" y="3957505"/>
            <a:ext cx="3973780" cy="1958223"/>
          </a:xfrm>
          <a:prstGeom prst="rect">
            <a:avLst/>
          </a:prstGeom>
          <a:solidFill>
            <a:schemeClr val="accent6">
              <a:lumMod val="40000"/>
              <a:lumOff val="60000"/>
            </a:schemeClr>
          </a:solidFill>
          <a:ln w="76200">
            <a:solidFill>
              <a:schemeClr val="bg1">
                <a:lumMod val="40000"/>
                <a:lumOff val="60000"/>
              </a:schemeClr>
            </a:solidFill>
            <a:miter lim="800000"/>
            <a:headEnd/>
            <a:tailEnd/>
          </a:ln>
        </p:spPr>
      </p:pic>
    </p:spTree>
    <p:extLst>
      <p:ext uri="{BB962C8B-B14F-4D97-AF65-F5344CB8AC3E}">
        <p14:creationId xmlns:p14="http://schemas.microsoft.com/office/powerpoint/2010/main" val="1768036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197634"/>
                                        </p:tgtEl>
                                        <p:attrNameLst>
                                          <p:attrName>style.visibility</p:attrName>
                                        </p:attrNameLst>
                                      </p:cBhvr>
                                      <p:to>
                                        <p:strVal val="visible"/>
                                      </p:to>
                                    </p:set>
                                    <p:anim calcmode="lin" valueType="num">
                                      <p:cBhvr>
                                        <p:cTn id="7" dur="1000" fill="hold"/>
                                        <p:tgtEl>
                                          <p:spTgt spid="197634"/>
                                        </p:tgtEl>
                                        <p:attrNameLst>
                                          <p:attrName>ppt_w</p:attrName>
                                        </p:attrNameLst>
                                      </p:cBhvr>
                                      <p:tavLst>
                                        <p:tav tm="0">
                                          <p:val>
                                            <p:fltVal val="0"/>
                                          </p:val>
                                        </p:tav>
                                        <p:tav tm="100000">
                                          <p:val>
                                            <p:strVal val="#ppt_w"/>
                                          </p:val>
                                        </p:tav>
                                      </p:tavLst>
                                    </p:anim>
                                    <p:anim calcmode="lin" valueType="num">
                                      <p:cBhvr>
                                        <p:cTn id="8" dur="1000" fill="hold"/>
                                        <p:tgtEl>
                                          <p:spTgt spid="197634"/>
                                        </p:tgtEl>
                                        <p:attrNameLst>
                                          <p:attrName>ppt_h</p:attrName>
                                        </p:attrNameLst>
                                      </p:cBhvr>
                                      <p:tavLst>
                                        <p:tav tm="0">
                                          <p:val>
                                            <p:fltVal val="0"/>
                                          </p:val>
                                        </p:tav>
                                        <p:tav tm="100000">
                                          <p:val>
                                            <p:strVal val="#ppt_h"/>
                                          </p:val>
                                        </p:tav>
                                      </p:tavLst>
                                    </p:anim>
                                    <p:anim calcmode="lin" valueType="num">
                                      <p:cBhvr>
                                        <p:cTn id="9" dur="1000" fill="hold"/>
                                        <p:tgtEl>
                                          <p:spTgt spid="197634"/>
                                        </p:tgtEl>
                                        <p:attrNameLst>
                                          <p:attrName>style.rotation</p:attrName>
                                        </p:attrNameLst>
                                      </p:cBhvr>
                                      <p:tavLst>
                                        <p:tav tm="0">
                                          <p:val>
                                            <p:fltVal val="90"/>
                                          </p:val>
                                        </p:tav>
                                        <p:tav tm="100000">
                                          <p:val>
                                            <p:fltVal val="0"/>
                                          </p:val>
                                        </p:tav>
                                      </p:tavLst>
                                    </p:anim>
                                    <p:animEffect transition="in" filter="fade">
                                      <p:cBhvr>
                                        <p:cTn id="10" dur="1000"/>
                                        <p:tgtEl>
                                          <p:spTgt spid="197634"/>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p:cTn id="15" dur="1000" fill="hold"/>
                                        <p:tgtEl>
                                          <p:spTgt spid="4"/>
                                        </p:tgtEl>
                                        <p:attrNameLst>
                                          <p:attrName>ppt_w</p:attrName>
                                        </p:attrNameLst>
                                      </p:cBhvr>
                                      <p:tavLst>
                                        <p:tav tm="0">
                                          <p:val>
                                            <p:fltVal val="0"/>
                                          </p:val>
                                        </p:tav>
                                        <p:tav tm="100000">
                                          <p:val>
                                            <p:strVal val="#ppt_w"/>
                                          </p:val>
                                        </p:tav>
                                      </p:tavLst>
                                    </p:anim>
                                    <p:anim calcmode="lin" valueType="num">
                                      <p:cBhvr>
                                        <p:cTn id="16" dur="1000" fill="hold"/>
                                        <p:tgtEl>
                                          <p:spTgt spid="4"/>
                                        </p:tgtEl>
                                        <p:attrNameLst>
                                          <p:attrName>ppt_h</p:attrName>
                                        </p:attrNameLst>
                                      </p:cBhvr>
                                      <p:tavLst>
                                        <p:tav tm="0">
                                          <p:val>
                                            <p:fltVal val="0"/>
                                          </p:val>
                                        </p:tav>
                                        <p:tav tm="100000">
                                          <p:val>
                                            <p:strVal val="#ppt_h"/>
                                          </p:val>
                                        </p:tav>
                                      </p:tavLst>
                                    </p:anim>
                                    <p:anim calcmode="lin" valueType="num">
                                      <p:cBhvr>
                                        <p:cTn id="17" dur="1000" fill="hold"/>
                                        <p:tgtEl>
                                          <p:spTgt spid="4"/>
                                        </p:tgtEl>
                                        <p:attrNameLst>
                                          <p:attrName>style.rotation</p:attrName>
                                        </p:attrNameLst>
                                      </p:cBhvr>
                                      <p:tavLst>
                                        <p:tav tm="0">
                                          <p:val>
                                            <p:fltVal val="90"/>
                                          </p:val>
                                        </p:tav>
                                        <p:tav tm="100000">
                                          <p:val>
                                            <p:fltVal val="0"/>
                                          </p:val>
                                        </p:tav>
                                      </p:tavLst>
                                    </p:anim>
                                    <p:animEffect transition="in" filter="fade">
                                      <p:cBhvr>
                                        <p:cTn id="18" dur="1000"/>
                                        <p:tgtEl>
                                          <p:spTgt spid="4"/>
                                        </p:tgtEl>
                                      </p:cBhvr>
                                    </p:animEffect>
                                  </p:childTnLst>
                                </p:cTn>
                              </p:par>
                              <p:par>
                                <p:cTn id="19" presetID="3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anim calcmode="lin" valueType="num">
                                      <p:cBhvr>
                                        <p:cTn id="21" dur="1000" fill="hold"/>
                                        <p:tgtEl>
                                          <p:spTgt spid="5"/>
                                        </p:tgtEl>
                                        <p:attrNameLst>
                                          <p:attrName>ppt_w</p:attrName>
                                        </p:attrNameLst>
                                      </p:cBhvr>
                                      <p:tavLst>
                                        <p:tav tm="0">
                                          <p:val>
                                            <p:fltVal val="0"/>
                                          </p:val>
                                        </p:tav>
                                        <p:tav tm="100000">
                                          <p:val>
                                            <p:strVal val="#ppt_w"/>
                                          </p:val>
                                        </p:tav>
                                      </p:tavLst>
                                    </p:anim>
                                    <p:anim calcmode="lin" valueType="num">
                                      <p:cBhvr>
                                        <p:cTn id="22" dur="1000" fill="hold"/>
                                        <p:tgtEl>
                                          <p:spTgt spid="5"/>
                                        </p:tgtEl>
                                        <p:attrNameLst>
                                          <p:attrName>ppt_h</p:attrName>
                                        </p:attrNameLst>
                                      </p:cBhvr>
                                      <p:tavLst>
                                        <p:tav tm="0">
                                          <p:val>
                                            <p:fltVal val="0"/>
                                          </p:val>
                                        </p:tav>
                                        <p:tav tm="100000">
                                          <p:val>
                                            <p:strVal val="#ppt_h"/>
                                          </p:val>
                                        </p:tav>
                                      </p:tavLst>
                                    </p:anim>
                                    <p:anim calcmode="lin" valueType="num">
                                      <p:cBhvr>
                                        <p:cTn id="23" dur="1000" fill="hold"/>
                                        <p:tgtEl>
                                          <p:spTgt spid="5"/>
                                        </p:tgtEl>
                                        <p:attrNameLst>
                                          <p:attrName>style.rotation</p:attrName>
                                        </p:attrNameLst>
                                      </p:cBhvr>
                                      <p:tavLst>
                                        <p:tav tm="0">
                                          <p:val>
                                            <p:fltVal val="90"/>
                                          </p:val>
                                        </p:tav>
                                        <p:tav tm="100000">
                                          <p:val>
                                            <p:fltVal val="0"/>
                                          </p:val>
                                        </p:tav>
                                      </p:tavLst>
                                    </p:anim>
                                    <p:animEffect transition="in" filter="fade">
                                      <p:cBhvr>
                                        <p:cTn id="24" dur="1000"/>
                                        <p:tgtEl>
                                          <p:spTgt spid="5"/>
                                        </p:tgtEl>
                                      </p:cBhvr>
                                    </p:animEffect>
                                  </p:childTnLst>
                                </p:cTn>
                              </p:par>
                            </p:childTnLst>
                          </p:cTn>
                        </p:par>
                      </p:childTnLst>
                    </p:cTn>
                  </p:par>
                  <p:par>
                    <p:cTn id="25" fill="hold">
                      <p:stCondLst>
                        <p:cond delay="indefinite"/>
                      </p:stCondLst>
                      <p:childTnLst>
                        <p:par>
                          <p:cTn id="26" fill="hold">
                            <p:stCondLst>
                              <p:cond delay="0"/>
                            </p:stCondLst>
                            <p:childTnLst>
                              <p:par>
                                <p:cTn id="27" presetID="31" presetClass="entr" presetSubtype="0" fill="hold" nodeType="clickEffect">
                                  <p:stCondLst>
                                    <p:cond delay="0"/>
                                  </p:stCondLst>
                                  <p:childTnLst>
                                    <p:set>
                                      <p:cBhvr>
                                        <p:cTn id="28" dur="1" fill="hold">
                                          <p:stCondLst>
                                            <p:cond delay="0"/>
                                          </p:stCondLst>
                                        </p:cTn>
                                        <p:tgtEl>
                                          <p:spTgt spid="6"/>
                                        </p:tgtEl>
                                        <p:attrNameLst>
                                          <p:attrName>style.visibility</p:attrName>
                                        </p:attrNameLst>
                                      </p:cBhvr>
                                      <p:to>
                                        <p:strVal val="visible"/>
                                      </p:to>
                                    </p:set>
                                    <p:anim calcmode="lin" valueType="num">
                                      <p:cBhvr>
                                        <p:cTn id="29" dur="1000" fill="hold"/>
                                        <p:tgtEl>
                                          <p:spTgt spid="6"/>
                                        </p:tgtEl>
                                        <p:attrNameLst>
                                          <p:attrName>ppt_w</p:attrName>
                                        </p:attrNameLst>
                                      </p:cBhvr>
                                      <p:tavLst>
                                        <p:tav tm="0">
                                          <p:val>
                                            <p:fltVal val="0"/>
                                          </p:val>
                                        </p:tav>
                                        <p:tav tm="100000">
                                          <p:val>
                                            <p:strVal val="#ppt_w"/>
                                          </p:val>
                                        </p:tav>
                                      </p:tavLst>
                                    </p:anim>
                                    <p:anim calcmode="lin" valueType="num">
                                      <p:cBhvr>
                                        <p:cTn id="30" dur="1000" fill="hold"/>
                                        <p:tgtEl>
                                          <p:spTgt spid="6"/>
                                        </p:tgtEl>
                                        <p:attrNameLst>
                                          <p:attrName>ppt_h</p:attrName>
                                        </p:attrNameLst>
                                      </p:cBhvr>
                                      <p:tavLst>
                                        <p:tav tm="0">
                                          <p:val>
                                            <p:fltVal val="0"/>
                                          </p:val>
                                        </p:tav>
                                        <p:tav tm="100000">
                                          <p:val>
                                            <p:strVal val="#ppt_h"/>
                                          </p:val>
                                        </p:tav>
                                      </p:tavLst>
                                    </p:anim>
                                    <p:anim calcmode="lin" valueType="num">
                                      <p:cBhvr>
                                        <p:cTn id="31" dur="1000" fill="hold"/>
                                        <p:tgtEl>
                                          <p:spTgt spid="6"/>
                                        </p:tgtEl>
                                        <p:attrNameLst>
                                          <p:attrName>style.rotation</p:attrName>
                                        </p:attrNameLst>
                                      </p:cBhvr>
                                      <p:tavLst>
                                        <p:tav tm="0">
                                          <p:val>
                                            <p:fltVal val="90"/>
                                          </p:val>
                                        </p:tav>
                                        <p:tav tm="100000">
                                          <p:val>
                                            <p:fltVal val="0"/>
                                          </p:val>
                                        </p:tav>
                                      </p:tavLst>
                                    </p:anim>
                                    <p:animEffect transition="in" filter="fade">
                                      <p:cBhvr>
                                        <p:cTn id="32" dur="1000"/>
                                        <p:tgtEl>
                                          <p:spTgt spid="6"/>
                                        </p:tgtEl>
                                      </p:cBhvr>
                                    </p:animEffect>
                                  </p:childTnLst>
                                </p:cTn>
                              </p:par>
                              <p:par>
                                <p:cTn id="33" presetID="31" presetClass="entr" presetSubtype="0" fill="hold" nodeType="withEffect">
                                  <p:stCondLst>
                                    <p:cond delay="0"/>
                                  </p:stCondLst>
                                  <p:childTnLst>
                                    <p:set>
                                      <p:cBhvr>
                                        <p:cTn id="34" dur="1" fill="hold">
                                          <p:stCondLst>
                                            <p:cond delay="0"/>
                                          </p:stCondLst>
                                        </p:cTn>
                                        <p:tgtEl>
                                          <p:spTgt spid="7"/>
                                        </p:tgtEl>
                                        <p:attrNameLst>
                                          <p:attrName>style.visibility</p:attrName>
                                        </p:attrNameLst>
                                      </p:cBhvr>
                                      <p:to>
                                        <p:strVal val="visible"/>
                                      </p:to>
                                    </p:set>
                                    <p:anim calcmode="lin" valueType="num">
                                      <p:cBhvr>
                                        <p:cTn id="35" dur="1000" fill="hold"/>
                                        <p:tgtEl>
                                          <p:spTgt spid="7"/>
                                        </p:tgtEl>
                                        <p:attrNameLst>
                                          <p:attrName>ppt_w</p:attrName>
                                        </p:attrNameLst>
                                      </p:cBhvr>
                                      <p:tavLst>
                                        <p:tav tm="0">
                                          <p:val>
                                            <p:fltVal val="0"/>
                                          </p:val>
                                        </p:tav>
                                        <p:tav tm="100000">
                                          <p:val>
                                            <p:strVal val="#ppt_w"/>
                                          </p:val>
                                        </p:tav>
                                      </p:tavLst>
                                    </p:anim>
                                    <p:anim calcmode="lin" valueType="num">
                                      <p:cBhvr>
                                        <p:cTn id="36" dur="1000" fill="hold"/>
                                        <p:tgtEl>
                                          <p:spTgt spid="7"/>
                                        </p:tgtEl>
                                        <p:attrNameLst>
                                          <p:attrName>ppt_h</p:attrName>
                                        </p:attrNameLst>
                                      </p:cBhvr>
                                      <p:tavLst>
                                        <p:tav tm="0">
                                          <p:val>
                                            <p:fltVal val="0"/>
                                          </p:val>
                                        </p:tav>
                                        <p:tav tm="100000">
                                          <p:val>
                                            <p:strVal val="#ppt_h"/>
                                          </p:val>
                                        </p:tav>
                                      </p:tavLst>
                                    </p:anim>
                                    <p:anim calcmode="lin" valueType="num">
                                      <p:cBhvr>
                                        <p:cTn id="37" dur="1000" fill="hold"/>
                                        <p:tgtEl>
                                          <p:spTgt spid="7"/>
                                        </p:tgtEl>
                                        <p:attrNameLst>
                                          <p:attrName>style.rotation</p:attrName>
                                        </p:attrNameLst>
                                      </p:cBhvr>
                                      <p:tavLst>
                                        <p:tav tm="0">
                                          <p:val>
                                            <p:fltVal val="90"/>
                                          </p:val>
                                        </p:tav>
                                        <p:tav tm="100000">
                                          <p:val>
                                            <p:fltVal val="0"/>
                                          </p:val>
                                        </p:tav>
                                      </p:tavLst>
                                    </p:anim>
                                    <p:animEffect transition="in" filter="fade">
                                      <p:cBhvr>
                                        <p:cTn id="38"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7634"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Rectangle 2"/>
          <p:cNvSpPr>
            <a:spLocks noGrp="1" noChangeArrowheads="1"/>
          </p:cNvSpPr>
          <p:nvPr>
            <p:ph type="title"/>
          </p:nvPr>
        </p:nvSpPr>
        <p:spPr>
          <a:xfrm>
            <a:off x="0" y="260350"/>
            <a:ext cx="9144000" cy="1125538"/>
          </a:xfrm>
          <a:solidFill>
            <a:srgbClr val="003366"/>
          </a:solidFill>
          <a:ln w="76200" cap="flat" algn="ctr">
            <a:solidFill>
              <a:schemeClr val="tx1"/>
            </a:solidFill>
          </a:ln>
        </p:spPr>
        <p:txBody>
          <a:bodyPr/>
          <a:lstStyle/>
          <a:p>
            <a:pPr>
              <a:defRPr/>
            </a:pPr>
            <a:r>
              <a:rPr lang="es-ES_tradnl" sz="3600" b="1" i="1">
                <a:effectLst>
                  <a:outerShdw blurRad="38100" dist="38100" dir="2700000" algn="tl">
                    <a:srgbClr val="000000"/>
                  </a:outerShdw>
                </a:effectLst>
                <a:latin typeface="Arial" charset="0"/>
              </a:rPr>
              <a:t>PATCH PANEL </a:t>
            </a:r>
          </a:p>
        </p:txBody>
      </p:sp>
      <p:graphicFrame>
        <p:nvGraphicFramePr>
          <p:cNvPr id="16386" name="Object 1024"/>
          <p:cNvGraphicFramePr>
            <a:graphicFrameLocks noChangeAspect="1"/>
          </p:cNvGraphicFramePr>
          <p:nvPr/>
        </p:nvGraphicFramePr>
        <p:xfrm>
          <a:off x="395288" y="1628775"/>
          <a:ext cx="8510587" cy="4648200"/>
        </p:xfrm>
        <a:graphic>
          <a:graphicData uri="http://schemas.openxmlformats.org/presentationml/2006/ole">
            <mc:AlternateContent xmlns:mc="http://schemas.openxmlformats.org/markup-compatibility/2006">
              <mc:Choice xmlns:v="urn:schemas-microsoft-com:vml" Requires="v">
                <p:oleObj name="Imagen de mapa de bits" r:id="rId3" imgW="5229955" imgH="2619048" progId="PBrush">
                  <p:embed/>
                </p:oleObj>
              </mc:Choice>
              <mc:Fallback>
                <p:oleObj name="Imagen de mapa de bits" r:id="rId3" imgW="5229955" imgH="2619048" progId="PBrush">
                  <p:embed/>
                  <p:pic>
                    <p:nvPicPr>
                      <p:cNvPr id="0" name="Object 102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5288" y="1628775"/>
                        <a:ext cx="8510587" cy="464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cmpd="thickThin">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Rectangle 2"/>
          <p:cNvSpPr>
            <a:spLocks noGrp="1" noChangeArrowheads="1"/>
          </p:cNvSpPr>
          <p:nvPr>
            <p:ph type="title"/>
          </p:nvPr>
        </p:nvSpPr>
        <p:spPr>
          <a:xfrm>
            <a:off x="685800" y="0"/>
            <a:ext cx="8458200" cy="914400"/>
          </a:xfrm>
          <a:solidFill>
            <a:srgbClr val="003366"/>
          </a:solidFill>
          <a:ln w="76200" cap="flat" algn="ctr">
            <a:solidFill>
              <a:schemeClr val="tx1"/>
            </a:solidFill>
          </a:ln>
        </p:spPr>
        <p:txBody>
          <a:bodyPr/>
          <a:lstStyle/>
          <a:p>
            <a:pPr>
              <a:defRPr/>
            </a:pPr>
            <a:r>
              <a:rPr lang="es-ES_tradnl" sz="3600" b="1" i="1">
                <a:effectLst>
                  <a:outerShdw blurRad="38100" dist="38100" dir="2700000" algn="tl">
                    <a:srgbClr val="000000"/>
                  </a:outerShdw>
                </a:effectLst>
                <a:latin typeface="Arial" charset="0"/>
              </a:rPr>
              <a:t>PATCH PANEL (Fibra Óptica)</a:t>
            </a:r>
          </a:p>
        </p:txBody>
      </p:sp>
      <p:graphicFrame>
        <p:nvGraphicFramePr>
          <p:cNvPr id="17410" name="Object 1024"/>
          <p:cNvGraphicFramePr>
            <a:graphicFrameLocks noChangeAspect="1"/>
          </p:cNvGraphicFramePr>
          <p:nvPr/>
        </p:nvGraphicFramePr>
        <p:xfrm>
          <a:off x="457200" y="1219200"/>
          <a:ext cx="7596188" cy="4610100"/>
        </p:xfrm>
        <a:graphic>
          <a:graphicData uri="http://schemas.openxmlformats.org/presentationml/2006/ole">
            <mc:AlternateContent xmlns:mc="http://schemas.openxmlformats.org/markup-compatibility/2006">
              <mc:Choice xmlns:v="urn:schemas-microsoft-com:vml" Requires="v">
                <p:oleObj name="Imagen de mapa de bits" r:id="rId3" imgW="3629532" imgH="2152951" progId="PBrush">
                  <p:embed/>
                </p:oleObj>
              </mc:Choice>
              <mc:Fallback>
                <p:oleObj name="Imagen de mapa de bits" r:id="rId3" imgW="3629532" imgH="2152951" progId="PBrush">
                  <p:embed/>
                  <p:pic>
                    <p:nvPicPr>
                      <p:cNvPr id="0" name="Object 102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1219200"/>
                        <a:ext cx="7596188" cy="4610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cmpd="thickThin">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7411" name="Object 1025"/>
          <p:cNvGraphicFramePr>
            <a:graphicFrameLocks noChangeAspect="1"/>
          </p:cNvGraphicFramePr>
          <p:nvPr/>
        </p:nvGraphicFramePr>
        <p:xfrm>
          <a:off x="6629400" y="762000"/>
          <a:ext cx="2286000" cy="2286000"/>
        </p:xfrm>
        <a:graphic>
          <a:graphicData uri="http://schemas.openxmlformats.org/presentationml/2006/ole">
            <mc:AlternateContent xmlns:mc="http://schemas.openxmlformats.org/markup-compatibility/2006">
              <mc:Choice xmlns:v="urn:schemas-microsoft-com:vml" Requires="v">
                <p:oleObj name="Imagen de mapa de bits" r:id="rId5" imgW="1400000" imgH="1400000" progId="PBrush">
                  <p:embed/>
                </p:oleObj>
              </mc:Choice>
              <mc:Fallback>
                <p:oleObj name="Imagen de mapa de bits" r:id="rId5" imgW="1400000" imgH="1400000" progId="PBrush">
                  <p:embed/>
                  <p:pic>
                    <p:nvPicPr>
                      <p:cNvPr id="0" name="Object 102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29400" y="762000"/>
                        <a:ext cx="2286000" cy="228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cmpd="thickThin">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755650" y="0"/>
            <a:ext cx="7461250" cy="1143000"/>
          </a:xfrm>
          <a:solidFill>
            <a:srgbClr val="003366"/>
          </a:solidFill>
          <a:ln w="76200" cap="flat" algn="ctr">
            <a:solidFill>
              <a:schemeClr val="tx1"/>
            </a:solidFill>
          </a:ln>
        </p:spPr>
        <p:txBody>
          <a:bodyPr/>
          <a:lstStyle/>
          <a:p>
            <a:r>
              <a:rPr lang="es-AR" sz="3600" b="1" i="1" dirty="0" err="1">
                <a:effectLst>
                  <a:outerShdw blurRad="38100" dist="38100" dir="2700000" algn="tl">
                    <a:srgbClr val="000000"/>
                  </a:outerShdw>
                </a:effectLst>
                <a:latin typeface="Arial" pitchFamily="34" charset="0"/>
              </a:rPr>
              <a:t>Tranceivers</a:t>
            </a:r>
            <a:r>
              <a:rPr lang="es-AR" sz="3600" b="1" i="1" dirty="0">
                <a:effectLst>
                  <a:outerShdw blurRad="38100" dist="38100" dir="2700000" algn="tl">
                    <a:srgbClr val="000000"/>
                  </a:outerShdw>
                </a:effectLst>
                <a:latin typeface="Arial" pitchFamily="34" charset="0"/>
              </a:rPr>
              <a:t> SFP </a:t>
            </a:r>
            <a:br>
              <a:rPr lang="es-AR" sz="3600" b="1" i="1" dirty="0">
                <a:effectLst>
                  <a:outerShdw blurRad="38100" dist="38100" dir="2700000" algn="tl">
                    <a:srgbClr val="000000"/>
                  </a:outerShdw>
                </a:effectLst>
                <a:latin typeface="Arial" pitchFamily="34" charset="0"/>
              </a:rPr>
            </a:br>
            <a:r>
              <a:rPr lang="es-AR" sz="3600" b="1" i="1" dirty="0">
                <a:effectLst>
                  <a:outerShdw blurRad="38100" dist="38100" dir="2700000" algn="tl">
                    <a:srgbClr val="000000"/>
                  </a:outerShdw>
                </a:effectLst>
                <a:latin typeface="Arial" pitchFamily="34" charset="0"/>
              </a:rPr>
              <a:t>(Small </a:t>
            </a:r>
            <a:r>
              <a:rPr lang="es-AR" sz="3600" b="1" i="1" dirty="0" err="1">
                <a:effectLst>
                  <a:outerShdw blurRad="38100" dist="38100" dir="2700000" algn="tl">
                    <a:srgbClr val="000000"/>
                  </a:outerShdw>
                </a:effectLst>
                <a:latin typeface="Arial" pitchFamily="34" charset="0"/>
              </a:rPr>
              <a:t>Form</a:t>
            </a:r>
            <a:r>
              <a:rPr lang="es-AR" sz="3600" b="1" i="1" dirty="0">
                <a:effectLst>
                  <a:outerShdw blurRad="38100" dist="38100" dir="2700000" algn="tl">
                    <a:srgbClr val="000000"/>
                  </a:outerShdw>
                </a:effectLst>
                <a:latin typeface="Arial" pitchFamily="34" charset="0"/>
              </a:rPr>
              <a:t>-Factor Plug-in)</a:t>
            </a:r>
            <a:endParaRPr lang="en-US" sz="3600" b="1" i="1" dirty="0">
              <a:effectLst>
                <a:outerShdw blurRad="38100" dist="38100" dir="2700000" algn="tl">
                  <a:srgbClr val="000000"/>
                </a:outerShdw>
              </a:effectLst>
              <a:latin typeface="Arial" pitchFamily="34" charset="0"/>
            </a:endParaRPr>
          </a:p>
        </p:txBody>
      </p:sp>
      <p:pic>
        <p:nvPicPr>
          <p:cNvPr id="195587" name="Picture 2" descr="3Com® 1000BASE-SX SFP Transceiver"/>
          <p:cNvPicPr>
            <a:picLocks noChangeAspect="1" noChangeArrowheads="1"/>
          </p:cNvPicPr>
          <p:nvPr/>
        </p:nvPicPr>
        <p:blipFill>
          <a:blip r:embed="rId2" cstate="print"/>
          <a:srcRect/>
          <a:stretch>
            <a:fillRect/>
          </a:stretch>
        </p:blipFill>
        <p:spPr bwMode="auto">
          <a:xfrm>
            <a:off x="250825" y="1412875"/>
            <a:ext cx="1728788" cy="1292225"/>
          </a:xfrm>
          <a:prstGeom prst="rect">
            <a:avLst/>
          </a:prstGeom>
          <a:noFill/>
          <a:ln w="76200" algn="ctr">
            <a:solidFill>
              <a:schemeClr val="tx1"/>
            </a:solidFill>
            <a:miter lim="800000"/>
            <a:headEnd/>
            <a:tailEnd/>
          </a:ln>
          <a:effectLst/>
        </p:spPr>
      </p:pic>
      <p:pic>
        <p:nvPicPr>
          <p:cNvPr id="195588" name="Picture 4" descr="3Com® 1000BASE-T SFP Transceiver"/>
          <p:cNvPicPr>
            <a:picLocks noChangeAspect="1" noChangeArrowheads="1"/>
          </p:cNvPicPr>
          <p:nvPr/>
        </p:nvPicPr>
        <p:blipFill>
          <a:blip r:embed="rId3" cstate="print"/>
          <a:srcRect/>
          <a:stretch>
            <a:fillRect/>
          </a:stretch>
        </p:blipFill>
        <p:spPr bwMode="auto">
          <a:xfrm>
            <a:off x="250825" y="2781300"/>
            <a:ext cx="1728788" cy="1371600"/>
          </a:xfrm>
          <a:prstGeom prst="rect">
            <a:avLst/>
          </a:prstGeom>
          <a:noFill/>
          <a:ln w="76200" algn="ctr">
            <a:solidFill>
              <a:schemeClr val="tx1"/>
            </a:solidFill>
            <a:miter lim="800000"/>
            <a:headEnd/>
            <a:tailEnd/>
          </a:ln>
          <a:effectLst/>
        </p:spPr>
      </p:pic>
      <p:sp>
        <p:nvSpPr>
          <p:cNvPr id="195589" name="TextBox 6"/>
          <p:cNvSpPr txBox="1">
            <a:spLocks noChangeArrowheads="1"/>
          </p:cNvSpPr>
          <p:nvPr/>
        </p:nvSpPr>
        <p:spPr bwMode="auto">
          <a:xfrm>
            <a:off x="2286000" y="1447800"/>
            <a:ext cx="6477000" cy="1754188"/>
          </a:xfrm>
          <a:prstGeom prst="rect">
            <a:avLst/>
          </a:prstGeom>
          <a:solidFill>
            <a:srgbClr val="003366"/>
          </a:solidFill>
          <a:ln w="76200" algn="ctr">
            <a:solidFill>
              <a:schemeClr val="tx1"/>
            </a:solidFill>
            <a:miter lim="800000"/>
            <a:headEnd/>
            <a:tailEnd/>
          </a:ln>
          <a:effectLst/>
        </p:spPr>
        <p:txBody>
          <a:bodyPr anchor="ctr"/>
          <a:lstStyle/>
          <a:p>
            <a:r>
              <a:rPr lang="es-AR" sz="1800" b="1" i="1">
                <a:solidFill>
                  <a:schemeClr val="tx2"/>
                </a:solidFill>
                <a:effectLst>
                  <a:outerShdw blurRad="38100" dist="38100" dir="2700000" algn="tl">
                    <a:srgbClr val="000000"/>
                  </a:outerShdw>
                </a:effectLst>
                <a:latin typeface="Arial" pitchFamily="34" charset="0"/>
              </a:rPr>
              <a:t>La mayoría de los equipamientos proveen este tipo de interface en la actualidad. </a:t>
            </a:r>
          </a:p>
          <a:p>
            <a:r>
              <a:rPr lang="es-AR" sz="1800" b="1" i="1">
                <a:solidFill>
                  <a:schemeClr val="tx2"/>
                </a:solidFill>
                <a:effectLst>
                  <a:outerShdw blurRad="38100" dist="38100" dir="2700000" algn="tl">
                    <a:srgbClr val="000000"/>
                  </a:outerShdw>
                </a:effectLst>
                <a:latin typeface="Arial" pitchFamily="34" charset="0"/>
              </a:rPr>
              <a:t>Capacidad hot-plug </a:t>
            </a:r>
          </a:p>
          <a:p>
            <a:r>
              <a:rPr lang="es-AR" sz="1800" b="1" i="1">
                <a:solidFill>
                  <a:schemeClr val="tx2"/>
                </a:solidFill>
                <a:effectLst>
                  <a:outerShdw blurRad="38100" dist="38100" dir="2700000" algn="tl">
                    <a:srgbClr val="000000"/>
                  </a:outerShdw>
                </a:effectLst>
                <a:latin typeface="Arial" pitchFamily="34" charset="0"/>
              </a:rPr>
              <a:t>Distintas potencias para lograr mayores distancias</a:t>
            </a:r>
          </a:p>
          <a:p>
            <a:r>
              <a:rPr lang="es-AR" sz="1800" b="1" i="1">
                <a:solidFill>
                  <a:schemeClr val="tx2"/>
                </a:solidFill>
                <a:effectLst>
                  <a:outerShdw blurRad="38100" dist="38100" dir="2700000" algn="tl">
                    <a:srgbClr val="000000"/>
                  </a:outerShdw>
                </a:effectLst>
                <a:latin typeface="Arial" pitchFamily="34" charset="0"/>
              </a:rPr>
              <a:t>Interfaces de fibra o cobre a 100, 1000 y 10G (solo fibra)</a:t>
            </a:r>
          </a:p>
          <a:p>
            <a:r>
              <a:rPr lang="es-AR" sz="1800" b="1" i="1">
                <a:solidFill>
                  <a:schemeClr val="tx2"/>
                </a:solidFill>
                <a:effectLst>
                  <a:outerShdw blurRad="38100" dist="38100" dir="2700000" algn="tl">
                    <a:srgbClr val="000000"/>
                  </a:outerShdw>
                </a:effectLst>
                <a:latin typeface="Arial" pitchFamily="34" charset="0"/>
              </a:rPr>
              <a:t>Algunos ejemplos:</a:t>
            </a:r>
          </a:p>
        </p:txBody>
      </p:sp>
      <p:graphicFrame>
        <p:nvGraphicFramePr>
          <p:cNvPr id="8" name="Table 7"/>
          <p:cNvGraphicFramePr>
            <a:graphicFrameLocks noGrp="1"/>
          </p:cNvGraphicFramePr>
          <p:nvPr/>
        </p:nvGraphicFramePr>
        <p:xfrm>
          <a:off x="2268538" y="3429000"/>
          <a:ext cx="6875462" cy="2595564"/>
        </p:xfrm>
        <a:graphic>
          <a:graphicData uri="http://schemas.openxmlformats.org/drawingml/2006/table">
            <a:tbl>
              <a:tblPr/>
              <a:tblGrid>
                <a:gridCol w="2292350">
                  <a:extLst>
                    <a:ext uri="{9D8B030D-6E8A-4147-A177-3AD203B41FA5}">
                      <a16:colId xmlns:a16="http://schemas.microsoft.com/office/drawing/2014/main" val="20000"/>
                    </a:ext>
                  </a:extLst>
                </a:gridCol>
                <a:gridCol w="2290762">
                  <a:extLst>
                    <a:ext uri="{9D8B030D-6E8A-4147-A177-3AD203B41FA5}">
                      <a16:colId xmlns:a16="http://schemas.microsoft.com/office/drawing/2014/main" val="20001"/>
                    </a:ext>
                  </a:extLst>
                </a:gridCol>
                <a:gridCol w="2292350">
                  <a:extLst>
                    <a:ext uri="{9D8B030D-6E8A-4147-A177-3AD203B41FA5}">
                      <a16:colId xmlns:a16="http://schemas.microsoft.com/office/drawing/2014/main" val="20002"/>
                    </a:ext>
                  </a:extLst>
                </a:gridCol>
              </a:tblGrid>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ES" sz="1800" b="1" i="1" u="none" strike="noStrike" cap="none" normalizeH="0" baseline="0">
                        <a:ln>
                          <a:noFill/>
                        </a:ln>
                        <a:solidFill>
                          <a:srgbClr val="FFFFFF"/>
                        </a:solidFill>
                        <a:effectLst/>
                        <a:latin typeface="Arial" pitchFamily="34"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AR" sz="1800" b="1" i="1" u="none" strike="noStrike" cap="none" normalizeH="0" baseline="0">
                          <a:ln>
                            <a:noFill/>
                          </a:ln>
                          <a:solidFill>
                            <a:srgbClr val="FFFFFF"/>
                          </a:solidFill>
                          <a:effectLst/>
                          <a:latin typeface="Arial" pitchFamily="34" charset="0"/>
                        </a:rPr>
                        <a:t>Conector</a:t>
                      </a:r>
                      <a:endParaRPr kumimoji="0" lang="en-US" sz="1800" b="1" i="1" u="none" strike="noStrike" cap="none" normalizeH="0" baseline="0">
                        <a:ln>
                          <a:noFill/>
                        </a:ln>
                        <a:solidFill>
                          <a:srgbClr val="FFFFFF"/>
                        </a:solidFill>
                        <a:effectLst/>
                        <a:latin typeface="Arial" pitchFamily="34"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AR" sz="1800" b="1" i="1" u="none" strike="noStrike" cap="none" normalizeH="0" baseline="0">
                          <a:ln>
                            <a:noFill/>
                          </a:ln>
                          <a:solidFill>
                            <a:srgbClr val="FFFFFF"/>
                          </a:solidFill>
                          <a:effectLst/>
                          <a:latin typeface="Arial" pitchFamily="34" charset="0"/>
                        </a:rPr>
                        <a:t>Medio</a:t>
                      </a:r>
                      <a:endParaRPr kumimoji="0" lang="en-US" sz="1800" b="1" i="1" u="none" strike="noStrike" cap="none" normalizeH="0" baseline="0">
                        <a:ln>
                          <a:noFill/>
                        </a:ln>
                        <a:solidFill>
                          <a:srgbClr val="FFFFFF"/>
                        </a:solidFill>
                        <a:effectLst/>
                        <a:latin typeface="Arial" pitchFamily="34"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r h="36988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AR" sz="1800" b="1" i="1" u="none" strike="noStrike" cap="none" normalizeH="0" baseline="0">
                          <a:ln>
                            <a:noFill/>
                          </a:ln>
                          <a:solidFill>
                            <a:srgbClr val="000000"/>
                          </a:solidFill>
                          <a:effectLst/>
                          <a:latin typeface="Arial" pitchFamily="34" charset="0"/>
                        </a:rPr>
                        <a:t>1000Base-T</a:t>
                      </a:r>
                      <a:endParaRPr kumimoji="0" lang="en-US" sz="1800" b="1" i="1" u="none" strike="noStrike" cap="none" normalizeH="0" baseline="0">
                        <a:ln>
                          <a:noFill/>
                        </a:ln>
                        <a:solidFill>
                          <a:srgbClr val="000000"/>
                        </a:solidFill>
                        <a:effectLst/>
                        <a:latin typeface="Arial" pitchFamily="34"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AR" sz="1800" b="1" i="1" u="none" strike="noStrike" cap="none" normalizeH="0" baseline="0">
                          <a:ln>
                            <a:noFill/>
                          </a:ln>
                          <a:solidFill>
                            <a:srgbClr val="000000"/>
                          </a:solidFill>
                          <a:effectLst/>
                          <a:latin typeface="Arial" pitchFamily="34" charset="0"/>
                        </a:rPr>
                        <a:t>RJ-45</a:t>
                      </a:r>
                      <a:endParaRPr kumimoji="0" lang="en-US" sz="1800" b="1" i="1" u="none" strike="noStrike" cap="none" normalizeH="0" baseline="0">
                        <a:ln>
                          <a:noFill/>
                        </a:ln>
                        <a:solidFill>
                          <a:srgbClr val="000000"/>
                        </a:solidFill>
                        <a:effectLst/>
                        <a:latin typeface="Arial" pitchFamily="34"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AR" sz="1800" b="1" i="1" u="none" strike="noStrike" cap="none" normalizeH="0" baseline="0">
                          <a:ln>
                            <a:noFill/>
                          </a:ln>
                          <a:solidFill>
                            <a:srgbClr val="000000"/>
                          </a:solidFill>
                          <a:effectLst/>
                          <a:latin typeface="Arial" pitchFamily="34" charset="0"/>
                        </a:rPr>
                        <a:t>Cobre</a:t>
                      </a:r>
                      <a:endParaRPr kumimoji="0" lang="en-US" sz="1800" b="1" i="1" u="none" strike="noStrike" cap="none" normalizeH="0" baseline="0">
                        <a:ln>
                          <a:noFill/>
                        </a:ln>
                        <a:solidFill>
                          <a:srgbClr val="000000"/>
                        </a:solidFill>
                        <a:effectLst/>
                        <a:latin typeface="Arial" pitchFamily="34"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extLst>
                  <a:ext uri="{0D108BD9-81ED-4DB2-BD59-A6C34878D82A}">
                    <a16:rowId xmlns:a16="http://schemas.microsoft.com/office/drawing/2014/main" val="10001"/>
                  </a:ext>
                </a:extLst>
              </a:tr>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AR" sz="1800" b="1" i="1" u="none" strike="noStrike" cap="none" normalizeH="0" baseline="0">
                          <a:ln>
                            <a:noFill/>
                          </a:ln>
                          <a:solidFill>
                            <a:srgbClr val="000000"/>
                          </a:solidFill>
                          <a:effectLst/>
                          <a:latin typeface="Arial" pitchFamily="34" charset="0"/>
                        </a:rPr>
                        <a:t>1000Base-SX</a:t>
                      </a:r>
                      <a:endParaRPr kumimoji="0" lang="en-US" sz="1800" b="1" i="1" u="none" strike="noStrike" cap="none" normalizeH="0" baseline="0">
                        <a:ln>
                          <a:noFill/>
                        </a:ln>
                        <a:solidFill>
                          <a:srgbClr val="000000"/>
                        </a:solidFill>
                        <a:effectLst/>
                        <a:latin typeface="Arial" pitchFamily="34"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AR" sz="1800" b="1" i="1" u="none" strike="noStrike" cap="none" normalizeH="0" baseline="0">
                          <a:ln>
                            <a:noFill/>
                          </a:ln>
                          <a:solidFill>
                            <a:srgbClr val="000000"/>
                          </a:solidFill>
                          <a:effectLst/>
                          <a:latin typeface="Arial" pitchFamily="34" charset="0"/>
                        </a:rPr>
                        <a:t>LC</a:t>
                      </a:r>
                      <a:endParaRPr kumimoji="0" lang="en-US" sz="1800" b="1" i="1" u="none" strike="noStrike" cap="none" normalizeH="0" baseline="0">
                        <a:ln>
                          <a:noFill/>
                        </a:ln>
                        <a:solidFill>
                          <a:srgbClr val="000000"/>
                        </a:solidFill>
                        <a:effectLst/>
                        <a:latin typeface="Arial" pitchFamily="34"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AR" sz="1800" b="1" i="1" u="none" strike="noStrike" cap="none" normalizeH="0" baseline="0">
                          <a:ln>
                            <a:noFill/>
                          </a:ln>
                          <a:solidFill>
                            <a:srgbClr val="000000"/>
                          </a:solidFill>
                          <a:effectLst/>
                          <a:latin typeface="Arial" pitchFamily="34" charset="0"/>
                        </a:rPr>
                        <a:t>Fibra MM</a:t>
                      </a:r>
                      <a:endParaRPr kumimoji="0" lang="en-US" sz="1800" b="1" i="1" u="none" strike="noStrike" cap="none" normalizeH="0" baseline="0">
                        <a:ln>
                          <a:noFill/>
                        </a:ln>
                        <a:solidFill>
                          <a:srgbClr val="000000"/>
                        </a:solidFill>
                        <a:effectLst/>
                        <a:latin typeface="Arial" pitchFamily="34"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extLst>
                  <a:ext uri="{0D108BD9-81ED-4DB2-BD59-A6C34878D82A}">
                    <a16:rowId xmlns:a16="http://schemas.microsoft.com/office/drawing/2014/main" val="10002"/>
                  </a:ext>
                </a:extLst>
              </a:tr>
              <a:tr h="36988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AR" sz="1800" b="1" i="1" u="none" strike="noStrike" cap="none" normalizeH="0" baseline="0">
                          <a:ln>
                            <a:noFill/>
                          </a:ln>
                          <a:solidFill>
                            <a:srgbClr val="000000"/>
                          </a:solidFill>
                          <a:effectLst/>
                          <a:latin typeface="Arial" pitchFamily="34" charset="0"/>
                        </a:rPr>
                        <a:t>1000Base-LX</a:t>
                      </a:r>
                      <a:endParaRPr kumimoji="0" lang="en-US" sz="1800" b="1" i="1" u="none" strike="noStrike" cap="none" normalizeH="0" baseline="0">
                        <a:ln>
                          <a:noFill/>
                        </a:ln>
                        <a:solidFill>
                          <a:srgbClr val="000000"/>
                        </a:solidFill>
                        <a:effectLst/>
                        <a:latin typeface="Arial" pitchFamily="34"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AR" sz="1800" b="1" i="1" u="none" strike="noStrike" cap="none" normalizeH="0" baseline="0">
                          <a:ln>
                            <a:noFill/>
                          </a:ln>
                          <a:solidFill>
                            <a:srgbClr val="000000"/>
                          </a:solidFill>
                          <a:effectLst/>
                          <a:latin typeface="Arial" pitchFamily="34" charset="0"/>
                        </a:rPr>
                        <a:t>LC</a:t>
                      </a:r>
                      <a:endParaRPr kumimoji="0" lang="en-US" sz="1800" b="1" i="1" u="none" strike="noStrike" cap="none" normalizeH="0" baseline="0">
                        <a:ln>
                          <a:noFill/>
                        </a:ln>
                        <a:solidFill>
                          <a:srgbClr val="000000"/>
                        </a:solidFill>
                        <a:effectLst/>
                        <a:latin typeface="Arial" pitchFamily="34"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AR" sz="1800" b="1" i="1" u="none" strike="noStrike" cap="none" normalizeH="0" baseline="0">
                          <a:ln>
                            <a:noFill/>
                          </a:ln>
                          <a:solidFill>
                            <a:srgbClr val="000000"/>
                          </a:solidFill>
                          <a:effectLst/>
                          <a:latin typeface="Arial" pitchFamily="34" charset="0"/>
                        </a:rPr>
                        <a:t>Fibra MM ó SM</a:t>
                      </a:r>
                      <a:endParaRPr kumimoji="0" lang="en-US" sz="1800" b="1" i="1" u="none" strike="noStrike" cap="none" normalizeH="0" baseline="0">
                        <a:ln>
                          <a:noFill/>
                        </a:ln>
                        <a:solidFill>
                          <a:srgbClr val="000000"/>
                        </a:solidFill>
                        <a:effectLst/>
                        <a:latin typeface="Arial" pitchFamily="34"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extLst>
                  <a:ext uri="{0D108BD9-81ED-4DB2-BD59-A6C34878D82A}">
                    <a16:rowId xmlns:a16="http://schemas.microsoft.com/office/drawing/2014/main" val="10003"/>
                  </a:ext>
                </a:extLst>
              </a:tr>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AR" sz="1800" b="1" i="1" u="none" strike="noStrike" cap="none" normalizeH="0" baseline="0">
                          <a:ln>
                            <a:noFill/>
                          </a:ln>
                          <a:solidFill>
                            <a:srgbClr val="000000"/>
                          </a:solidFill>
                          <a:effectLst/>
                          <a:latin typeface="Arial" pitchFamily="34" charset="0"/>
                        </a:rPr>
                        <a:t>1000Base-LH</a:t>
                      </a:r>
                      <a:endParaRPr kumimoji="0" lang="en-US" sz="1800" b="1" i="1" u="none" strike="noStrike" cap="none" normalizeH="0" baseline="0">
                        <a:ln>
                          <a:noFill/>
                        </a:ln>
                        <a:solidFill>
                          <a:srgbClr val="000000"/>
                        </a:solidFill>
                        <a:effectLst/>
                        <a:latin typeface="Arial" pitchFamily="34"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AR" sz="1800" b="1" i="1" u="none" strike="noStrike" cap="none" normalizeH="0" baseline="0">
                          <a:ln>
                            <a:noFill/>
                          </a:ln>
                          <a:solidFill>
                            <a:srgbClr val="000000"/>
                          </a:solidFill>
                          <a:effectLst/>
                          <a:latin typeface="Arial" pitchFamily="34" charset="0"/>
                        </a:rPr>
                        <a:t>LC</a:t>
                      </a:r>
                      <a:endParaRPr kumimoji="0" lang="en-US" sz="1800" b="1" i="1" u="none" strike="noStrike" cap="none" normalizeH="0" baseline="0">
                        <a:ln>
                          <a:noFill/>
                        </a:ln>
                        <a:solidFill>
                          <a:srgbClr val="000000"/>
                        </a:solidFill>
                        <a:effectLst/>
                        <a:latin typeface="Arial" pitchFamily="34"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AR" sz="1800" b="1" i="1" u="none" strike="noStrike" cap="none" normalizeH="0" baseline="0">
                          <a:ln>
                            <a:noFill/>
                          </a:ln>
                          <a:solidFill>
                            <a:srgbClr val="000000"/>
                          </a:solidFill>
                          <a:effectLst/>
                          <a:latin typeface="Arial" pitchFamily="34" charset="0"/>
                        </a:rPr>
                        <a:t>Fibra SM</a:t>
                      </a:r>
                      <a:endParaRPr kumimoji="0" lang="en-US" sz="1800" b="1" i="1" u="none" strike="noStrike" cap="none" normalizeH="0" baseline="0">
                        <a:ln>
                          <a:noFill/>
                        </a:ln>
                        <a:solidFill>
                          <a:srgbClr val="000000"/>
                        </a:solidFill>
                        <a:effectLst/>
                        <a:latin typeface="Arial" pitchFamily="34"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extLst>
                  <a:ext uri="{0D108BD9-81ED-4DB2-BD59-A6C34878D82A}">
                    <a16:rowId xmlns:a16="http://schemas.microsoft.com/office/drawing/2014/main" val="10004"/>
                  </a:ext>
                </a:extLst>
              </a:tr>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AR" sz="1800" b="1" i="1" u="none" strike="noStrike" cap="none" normalizeH="0" baseline="0">
                          <a:ln>
                            <a:noFill/>
                          </a:ln>
                          <a:solidFill>
                            <a:srgbClr val="000000"/>
                          </a:solidFill>
                          <a:effectLst/>
                          <a:latin typeface="Arial" pitchFamily="34" charset="0"/>
                        </a:rPr>
                        <a:t>100Base-FX</a:t>
                      </a:r>
                      <a:endParaRPr kumimoji="0" lang="en-US" sz="1800" b="1" i="1" u="none" strike="noStrike" cap="none" normalizeH="0" baseline="0">
                        <a:ln>
                          <a:noFill/>
                        </a:ln>
                        <a:solidFill>
                          <a:srgbClr val="000000"/>
                        </a:solidFill>
                        <a:effectLst/>
                        <a:latin typeface="Arial" pitchFamily="34"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AR" sz="1800" b="1" i="1" u="none" strike="noStrike" cap="none" normalizeH="0" baseline="0">
                          <a:ln>
                            <a:noFill/>
                          </a:ln>
                          <a:solidFill>
                            <a:srgbClr val="000000"/>
                          </a:solidFill>
                          <a:effectLst/>
                          <a:latin typeface="Arial" pitchFamily="34" charset="0"/>
                        </a:rPr>
                        <a:t>LC</a:t>
                      </a:r>
                      <a:endParaRPr kumimoji="0" lang="en-US" sz="1800" b="1" i="1" u="none" strike="noStrike" cap="none" normalizeH="0" baseline="0">
                        <a:ln>
                          <a:noFill/>
                        </a:ln>
                        <a:solidFill>
                          <a:srgbClr val="000000"/>
                        </a:solidFill>
                        <a:effectLst/>
                        <a:latin typeface="Arial" pitchFamily="34"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AR" sz="1800" b="1" i="1" u="none" strike="noStrike" cap="none" normalizeH="0" baseline="0">
                          <a:ln>
                            <a:noFill/>
                          </a:ln>
                          <a:solidFill>
                            <a:srgbClr val="000000"/>
                          </a:solidFill>
                          <a:effectLst/>
                          <a:latin typeface="Arial" pitchFamily="34" charset="0"/>
                        </a:rPr>
                        <a:t>Fibra MM</a:t>
                      </a:r>
                      <a:endParaRPr kumimoji="0" lang="en-US" sz="1800" b="1" i="1" u="none" strike="noStrike" cap="none" normalizeH="0" baseline="0">
                        <a:ln>
                          <a:noFill/>
                        </a:ln>
                        <a:solidFill>
                          <a:srgbClr val="000000"/>
                        </a:solidFill>
                        <a:effectLst/>
                        <a:latin typeface="Arial" pitchFamily="34"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extLst>
                  <a:ext uri="{0D108BD9-81ED-4DB2-BD59-A6C34878D82A}">
                    <a16:rowId xmlns:a16="http://schemas.microsoft.com/office/drawing/2014/main" val="10005"/>
                  </a:ext>
                </a:extLst>
              </a:tr>
              <a:tr h="36988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AR" sz="1800" b="1" i="1" u="none" strike="noStrike" cap="none" normalizeH="0" baseline="0">
                          <a:ln>
                            <a:noFill/>
                          </a:ln>
                          <a:solidFill>
                            <a:srgbClr val="000000"/>
                          </a:solidFill>
                          <a:effectLst/>
                          <a:latin typeface="Arial" pitchFamily="34" charset="0"/>
                        </a:rPr>
                        <a:t>10GBase-LR</a:t>
                      </a:r>
                      <a:endParaRPr kumimoji="0" lang="en-US" sz="1800" b="1" i="1" u="none" strike="noStrike" cap="none" normalizeH="0" baseline="0">
                        <a:ln>
                          <a:noFill/>
                        </a:ln>
                        <a:solidFill>
                          <a:srgbClr val="000000"/>
                        </a:solidFill>
                        <a:effectLst/>
                        <a:latin typeface="Arial" pitchFamily="34"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AR" sz="1800" b="1" i="1" u="none" strike="noStrike" cap="none" normalizeH="0" baseline="0">
                          <a:ln>
                            <a:noFill/>
                          </a:ln>
                          <a:solidFill>
                            <a:srgbClr val="000000"/>
                          </a:solidFill>
                          <a:effectLst/>
                          <a:latin typeface="Arial" pitchFamily="34" charset="0"/>
                        </a:rPr>
                        <a:t>LC</a:t>
                      </a:r>
                      <a:endParaRPr kumimoji="0" lang="en-US" sz="1800" b="1" i="1" u="none" strike="noStrike" cap="none" normalizeH="0" baseline="0">
                        <a:ln>
                          <a:noFill/>
                        </a:ln>
                        <a:solidFill>
                          <a:srgbClr val="000000"/>
                        </a:solidFill>
                        <a:effectLst/>
                        <a:latin typeface="Arial" pitchFamily="34"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AR" sz="1800" b="1" i="1" u="none" strike="noStrike" cap="none" normalizeH="0" baseline="0">
                          <a:ln>
                            <a:noFill/>
                          </a:ln>
                          <a:solidFill>
                            <a:srgbClr val="000000"/>
                          </a:solidFill>
                          <a:effectLst/>
                          <a:latin typeface="Arial" pitchFamily="34" charset="0"/>
                        </a:rPr>
                        <a:t>Fibra SM</a:t>
                      </a:r>
                      <a:endParaRPr kumimoji="0" lang="en-US" sz="1800" b="1" i="1" u="none" strike="noStrike" cap="none" normalizeH="0" baseline="0">
                        <a:ln>
                          <a:noFill/>
                        </a:ln>
                        <a:solidFill>
                          <a:srgbClr val="000000"/>
                        </a:solidFill>
                        <a:effectLst/>
                        <a:latin typeface="Arial" pitchFamily="34"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extLst>
                  <a:ext uri="{0D108BD9-81ED-4DB2-BD59-A6C34878D82A}">
                    <a16:rowId xmlns:a16="http://schemas.microsoft.com/office/drawing/2014/main" val="10006"/>
                  </a:ext>
                </a:extLst>
              </a:tr>
            </a:tbl>
          </a:graphicData>
        </a:graphic>
      </p:graphicFrame>
      <p:pic>
        <p:nvPicPr>
          <p:cNvPr id="195624" name="Picture 6" descr="3Com® 1000BASE-LH SFP Transceiver"/>
          <p:cNvPicPr>
            <a:picLocks noChangeAspect="1" noChangeArrowheads="1"/>
          </p:cNvPicPr>
          <p:nvPr/>
        </p:nvPicPr>
        <p:blipFill>
          <a:blip r:embed="rId4" cstate="print"/>
          <a:srcRect/>
          <a:stretch>
            <a:fillRect/>
          </a:stretch>
        </p:blipFill>
        <p:spPr bwMode="auto">
          <a:xfrm>
            <a:off x="250825" y="4292600"/>
            <a:ext cx="1728788" cy="1209675"/>
          </a:xfrm>
          <a:prstGeom prst="rect">
            <a:avLst/>
          </a:prstGeom>
          <a:noFill/>
          <a:ln w="76200" algn="ctr">
            <a:solidFill>
              <a:schemeClr val="tx1"/>
            </a:solidFill>
            <a:miter lim="800000"/>
            <a:headEnd/>
            <a:tailEnd/>
          </a:ln>
          <a:effectLst/>
        </p:spPr>
      </p:pic>
      <p:sp>
        <p:nvSpPr>
          <p:cNvPr id="195625" name="TextBox 9"/>
          <p:cNvSpPr txBox="1">
            <a:spLocks noChangeArrowheads="1"/>
          </p:cNvSpPr>
          <p:nvPr/>
        </p:nvSpPr>
        <p:spPr bwMode="auto">
          <a:xfrm>
            <a:off x="2339975" y="6237288"/>
            <a:ext cx="6804025" cy="617537"/>
          </a:xfrm>
          <a:prstGeom prst="rect">
            <a:avLst/>
          </a:prstGeom>
          <a:solidFill>
            <a:srgbClr val="003366"/>
          </a:solidFill>
          <a:ln w="76200" algn="ctr">
            <a:solidFill>
              <a:schemeClr val="tx1"/>
            </a:solidFill>
            <a:miter lim="800000"/>
            <a:headEnd/>
            <a:tailEnd/>
          </a:ln>
          <a:effectLst/>
        </p:spPr>
        <p:txBody>
          <a:bodyPr anchor="ctr"/>
          <a:lstStyle/>
          <a:p>
            <a:r>
              <a:rPr lang="es-AR" sz="1800" b="1" i="1">
                <a:solidFill>
                  <a:schemeClr val="tx2"/>
                </a:solidFill>
                <a:effectLst>
                  <a:outerShdw blurRad="38100" dist="38100" dir="2700000" algn="tl">
                    <a:srgbClr val="000000"/>
                  </a:outerShdw>
                </a:effectLst>
                <a:latin typeface="Arial" pitchFamily="34" charset="0"/>
              </a:rPr>
              <a:t>Existen también los conectores XFP utilizados para 10Gbps</a:t>
            </a:r>
            <a:endParaRPr lang="en-US" sz="1800" b="1" i="1">
              <a:solidFill>
                <a:schemeClr val="tx2"/>
              </a:solidFill>
              <a:effectLst>
                <a:outerShdw blurRad="38100" dist="38100" dir="2700000" algn="tl">
                  <a:srgbClr val="000000"/>
                </a:outerShdw>
              </a:effectLst>
              <a:latin typeface="Arial" pitchFamily="34" charset="0"/>
            </a:endParaRPr>
          </a:p>
        </p:txBody>
      </p:sp>
      <p:pic>
        <p:nvPicPr>
          <p:cNvPr id="195626" name="Picture 8" descr="3Com® 10GBASE-LR XFP"/>
          <p:cNvPicPr>
            <a:picLocks noChangeAspect="1" noChangeArrowheads="1"/>
          </p:cNvPicPr>
          <p:nvPr/>
        </p:nvPicPr>
        <p:blipFill>
          <a:blip r:embed="rId5" cstate="print"/>
          <a:srcRect/>
          <a:stretch>
            <a:fillRect/>
          </a:stretch>
        </p:blipFill>
        <p:spPr bwMode="auto">
          <a:xfrm>
            <a:off x="250825" y="5589588"/>
            <a:ext cx="1728788" cy="1268412"/>
          </a:xfrm>
          <a:prstGeom prst="rect">
            <a:avLst/>
          </a:prstGeom>
          <a:solidFill>
            <a:schemeClr val="tx1"/>
          </a:solidFill>
          <a:ln w="76200" algn="ctr">
            <a:solidFill>
              <a:schemeClr val="tx1"/>
            </a:solidFill>
            <a:miter lim="800000"/>
            <a:headEnd/>
            <a:tailEnd/>
          </a:ln>
          <a:effectLst/>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755650" y="0"/>
            <a:ext cx="7461250" cy="1143000"/>
          </a:xfrm>
          <a:solidFill>
            <a:srgbClr val="003366"/>
          </a:solidFill>
          <a:ln w="76200" cap="flat" algn="ctr">
            <a:solidFill>
              <a:schemeClr val="tx1"/>
            </a:solidFill>
          </a:ln>
        </p:spPr>
        <p:txBody>
          <a:bodyPr/>
          <a:lstStyle/>
          <a:p>
            <a:r>
              <a:rPr lang="es-AR" sz="3600" b="1" i="1" dirty="0" err="1">
                <a:effectLst>
                  <a:outerShdw blurRad="38100" dist="38100" dir="2700000" algn="tl">
                    <a:srgbClr val="000000"/>
                  </a:outerShdw>
                </a:effectLst>
                <a:latin typeface="Arial" pitchFamily="34" charset="0"/>
              </a:rPr>
              <a:t>Tranceivers</a:t>
            </a:r>
            <a:r>
              <a:rPr lang="es-AR" sz="3600" b="1" i="1" dirty="0">
                <a:effectLst>
                  <a:outerShdw blurRad="38100" dist="38100" dir="2700000" algn="tl">
                    <a:srgbClr val="000000"/>
                  </a:outerShdw>
                </a:effectLst>
                <a:latin typeface="Arial" pitchFamily="34" charset="0"/>
              </a:rPr>
              <a:t> SFP </a:t>
            </a:r>
            <a:br>
              <a:rPr lang="es-AR" sz="3600" b="1" i="1" dirty="0">
                <a:effectLst>
                  <a:outerShdw blurRad="38100" dist="38100" dir="2700000" algn="tl">
                    <a:srgbClr val="000000"/>
                  </a:outerShdw>
                </a:effectLst>
                <a:latin typeface="Arial" pitchFamily="34" charset="0"/>
              </a:rPr>
            </a:br>
            <a:r>
              <a:rPr lang="es-AR" sz="3600" b="1" i="1" dirty="0">
                <a:effectLst>
                  <a:outerShdw blurRad="38100" dist="38100" dir="2700000" algn="tl">
                    <a:srgbClr val="000000"/>
                  </a:outerShdw>
                </a:effectLst>
                <a:latin typeface="Arial" pitchFamily="34" charset="0"/>
              </a:rPr>
              <a:t>(Small </a:t>
            </a:r>
            <a:r>
              <a:rPr lang="es-AR" sz="3600" b="1" i="1" dirty="0" err="1">
                <a:effectLst>
                  <a:outerShdw blurRad="38100" dist="38100" dir="2700000" algn="tl">
                    <a:srgbClr val="000000"/>
                  </a:outerShdw>
                </a:effectLst>
                <a:latin typeface="Arial" pitchFamily="34" charset="0"/>
              </a:rPr>
              <a:t>Form</a:t>
            </a:r>
            <a:r>
              <a:rPr lang="es-AR" sz="3600" b="1" i="1" dirty="0">
                <a:effectLst>
                  <a:outerShdw blurRad="38100" dist="38100" dir="2700000" algn="tl">
                    <a:srgbClr val="000000"/>
                  </a:outerShdw>
                </a:effectLst>
                <a:latin typeface="Arial" pitchFamily="34" charset="0"/>
              </a:rPr>
              <a:t>-Factor Plug-in)</a:t>
            </a:r>
            <a:endParaRPr lang="en-US" sz="3600" b="1" i="1" dirty="0">
              <a:effectLst>
                <a:outerShdw blurRad="38100" dist="38100" dir="2700000" algn="tl">
                  <a:srgbClr val="000000"/>
                </a:outerShdw>
              </a:effectLst>
              <a:latin typeface="Arial" pitchFamily="34" charset="0"/>
            </a:endParaRPr>
          </a:p>
        </p:txBody>
      </p:sp>
      <p:pic>
        <p:nvPicPr>
          <p:cNvPr id="19865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5479" y="1698706"/>
            <a:ext cx="2502346" cy="2121554"/>
          </a:xfrm>
          <a:prstGeom prst="rect">
            <a:avLst/>
          </a:prstGeom>
          <a:solidFill>
            <a:srgbClr val="003366"/>
          </a:solidFill>
          <a:ln w="76200" algn="ctr">
            <a:solidFill>
              <a:schemeClr val="tx1"/>
            </a:solidFill>
            <a:miter lim="800000"/>
            <a:headEnd/>
            <a:tailEnd/>
          </a:ln>
          <a:effectLst/>
        </p:spPr>
      </p:pic>
      <p:pic>
        <p:nvPicPr>
          <p:cNvPr id="19865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3768" y="4430028"/>
            <a:ext cx="6275267" cy="1334829"/>
          </a:xfrm>
          <a:prstGeom prst="rect">
            <a:avLst/>
          </a:prstGeom>
          <a:solidFill>
            <a:srgbClr val="003366"/>
          </a:solidFill>
          <a:ln w="76200" algn="ctr">
            <a:solidFill>
              <a:schemeClr val="tx1"/>
            </a:solidFill>
            <a:miter lim="800000"/>
            <a:headEnd/>
            <a:tailEnd/>
          </a:ln>
          <a:effectLst/>
        </p:spPr>
      </p:pic>
      <p:pic>
        <p:nvPicPr>
          <p:cNvPr id="19866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95936" y="1698706"/>
            <a:ext cx="4608512" cy="2309808"/>
          </a:xfrm>
          <a:prstGeom prst="rect">
            <a:avLst/>
          </a:prstGeom>
          <a:solidFill>
            <a:srgbClr val="003366"/>
          </a:solidFill>
          <a:ln w="76200" algn="ctr">
            <a:solidFill>
              <a:schemeClr val="tx1"/>
            </a:solidFill>
            <a:miter lim="800000"/>
            <a:headEnd/>
            <a:tailEnd/>
          </a:ln>
          <a:effectLst/>
        </p:spPr>
      </p:pic>
    </p:spTree>
    <p:extLst>
      <p:ext uri="{BB962C8B-B14F-4D97-AF65-F5344CB8AC3E}">
        <p14:creationId xmlns:p14="http://schemas.microsoft.com/office/powerpoint/2010/main" val="263413224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2"/>
          <p:cNvSpPr>
            <a:spLocks noGrp="1" noChangeArrowheads="1"/>
          </p:cNvSpPr>
          <p:nvPr>
            <p:ph type="title"/>
          </p:nvPr>
        </p:nvSpPr>
        <p:spPr>
          <a:xfrm>
            <a:off x="755650" y="260350"/>
            <a:ext cx="7772400" cy="1143000"/>
          </a:xfrm>
          <a:solidFill>
            <a:schemeClr val="bg1">
              <a:lumMod val="40000"/>
              <a:lumOff val="60000"/>
            </a:schemeClr>
          </a:solidFill>
          <a:ln w="76200">
            <a:solidFill>
              <a:schemeClr val="bg1">
                <a:lumMod val="50000"/>
              </a:schemeClr>
            </a:solidFill>
          </a:ln>
        </p:spPr>
        <p:txBody>
          <a:bodyPr/>
          <a:lstStyle/>
          <a:p>
            <a:pPr>
              <a:defRPr/>
            </a:pPr>
            <a:r>
              <a:rPr lang="es-ES_tradnl" sz="3600" b="1" i="1" dirty="0">
                <a:solidFill>
                  <a:schemeClr val="tx1"/>
                </a:solidFill>
                <a:effectLst>
                  <a:outerShdw blurRad="38100" dist="38100" dir="2700000" algn="tl">
                    <a:srgbClr val="000000"/>
                  </a:outerShdw>
                </a:effectLst>
                <a:latin typeface="Arial" charset="0"/>
              </a:rPr>
              <a:t>Conclusión </a:t>
            </a:r>
            <a:br>
              <a:rPr lang="es-ES_tradnl" sz="3600" b="1" i="1" dirty="0">
                <a:solidFill>
                  <a:schemeClr val="tx1"/>
                </a:solidFill>
                <a:effectLst>
                  <a:outerShdw blurRad="38100" dist="38100" dir="2700000" algn="tl">
                    <a:srgbClr val="000000"/>
                  </a:outerShdw>
                </a:effectLst>
                <a:latin typeface="Arial" charset="0"/>
              </a:rPr>
            </a:br>
            <a:r>
              <a:rPr lang="es-ES_tradnl" sz="3600" b="1" i="1" dirty="0">
                <a:solidFill>
                  <a:schemeClr val="tx1"/>
                </a:solidFill>
                <a:effectLst>
                  <a:outerShdw blurRad="38100" dist="38100" dir="2700000" algn="tl">
                    <a:srgbClr val="000000"/>
                  </a:outerShdw>
                </a:effectLst>
                <a:latin typeface="Arial" charset="0"/>
              </a:rPr>
              <a:t>Características de CE</a:t>
            </a:r>
          </a:p>
        </p:txBody>
      </p:sp>
      <p:sp>
        <p:nvSpPr>
          <p:cNvPr id="177155" name="Rectangle 3"/>
          <p:cNvSpPr>
            <a:spLocks noGrp="1" noChangeArrowheads="1"/>
          </p:cNvSpPr>
          <p:nvPr>
            <p:ph type="body" idx="1"/>
          </p:nvPr>
        </p:nvSpPr>
        <p:spPr>
          <a:solidFill>
            <a:schemeClr val="bg1">
              <a:lumMod val="40000"/>
              <a:lumOff val="60000"/>
            </a:schemeClr>
          </a:solidFill>
          <a:ln w="76200">
            <a:solidFill>
              <a:schemeClr val="bg1">
                <a:lumMod val="50000"/>
              </a:schemeClr>
            </a:solidFill>
          </a:ln>
        </p:spPr>
        <p:txBody>
          <a:bodyPr/>
          <a:lstStyle/>
          <a:p>
            <a:pPr>
              <a:lnSpc>
                <a:spcPct val="150000"/>
              </a:lnSpc>
              <a:defRPr/>
            </a:pPr>
            <a:r>
              <a:rPr lang="es-ES_tradnl" sz="2800" b="1" i="1">
                <a:effectLst>
                  <a:outerShdw blurRad="38100" dist="38100" dir="2700000" algn="tl">
                    <a:srgbClr val="000000"/>
                  </a:outerShdw>
                </a:effectLst>
                <a:latin typeface="Arial" charset="0"/>
              </a:rPr>
              <a:t>Modularidad</a:t>
            </a:r>
          </a:p>
          <a:p>
            <a:pPr>
              <a:lnSpc>
                <a:spcPct val="150000"/>
              </a:lnSpc>
              <a:defRPr/>
            </a:pPr>
            <a:r>
              <a:rPr lang="es-ES_tradnl" sz="2800" b="1" i="1">
                <a:effectLst>
                  <a:outerShdw blurRad="38100" dist="38100" dir="2700000" algn="tl">
                    <a:srgbClr val="000000"/>
                  </a:outerShdw>
                </a:effectLst>
                <a:latin typeface="Arial" charset="0"/>
              </a:rPr>
              <a:t>Flexibilidad</a:t>
            </a:r>
          </a:p>
          <a:p>
            <a:pPr>
              <a:lnSpc>
                <a:spcPct val="150000"/>
              </a:lnSpc>
              <a:defRPr/>
            </a:pPr>
            <a:r>
              <a:rPr lang="es-ES_tradnl" sz="2800" b="1" i="1">
                <a:effectLst>
                  <a:outerShdw blurRad="38100" dist="38100" dir="2700000" algn="tl">
                    <a:srgbClr val="000000"/>
                  </a:outerShdw>
                </a:effectLst>
                <a:latin typeface="Arial" charset="0"/>
              </a:rPr>
              <a:t>Arquitectura Abierta</a:t>
            </a:r>
          </a:p>
          <a:p>
            <a:pPr>
              <a:lnSpc>
                <a:spcPct val="150000"/>
              </a:lnSpc>
              <a:defRPr/>
            </a:pPr>
            <a:r>
              <a:rPr lang="es-ES_tradnl" sz="2800" b="1" i="1">
                <a:effectLst>
                  <a:outerShdw blurRad="38100" dist="38100" dir="2700000" algn="tl">
                    <a:srgbClr val="000000"/>
                  </a:outerShdw>
                </a:effectLst>
                <a:latin typeface="Arial" charset="0"/>
              </a:rPr>
              <a:t>Compatible con Estándares</a:t>
            </a:r>
          </a:p>
          <a:p>
            <a:pPr>
              <a:lnSpc>
                <a:spcPct val="150000"/>
              </a:lnSpc>
              <a:defRPr/>
            </a:pPr>
            <a:r>
              <a:rPr lang="es-ES_tradnl" sz="2800" b="1" i="1">
                <a:effectLst>
                  <a:outerShdw blurRad="38100" dist="38100" dir="2700000" algn="tl">
                    <a:srgbClr val="000000"/>
                  </a:outerShdw>
                </a:effectLst>
                <a:latin typeface="Arial" charset="0"/>
              </a:rPr>
              <a:t>Future Proofing (Tecnologías Futuras)</a:t>
            </a:r>
          </a:p>
          <a:p>
            <a:pPr>
              <a:lnSpc>
                <a:spcPct val="150000"/>
              </a:lnSpc>
              <a:defRPr/>
            </a:pPr>
            <a:endParaRPr lang="es-ES_tradnl" sz="2800" b="1" i="1">
              <a:effectLst>
                <a:outerShdw blurRad="38100" dist="38100" dir="2700000" algn="tl">
                  <a:srgbClr val="000000"/>
                </a:outerShdw>
              </a:effectLst>
              <a:latin typeface="Arial" charset="0"/>
            </a:endParaRPr>
          </a:p>
          <a:p>
            <a:pPr>
              <a:defRPr/>
            </a:pPr>
            <a:endParaRPr lang="es-ES_tradnl" sz="2800" b="1" i="1">
              <a:effectLst>
                <a:outerShdw blurRad="38100" dist="38100" dir="2700000" algn="tl">
                  <a:srgbClr val="000000"/>
                </a:outerShdw>
              </a:effectLst>
              <a:latin typeface="Arial" charset="0"/>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Rectangle 2"/>
          <p:cNvSpPr>
            <a:spLocks noGrp="1" noChangeArrowheads="1"/>
          </p:cNvSpPr>
          <p:nvPr>
            <p:ph type="title"/>
          </p:nvPr>
        </p:nvSpPr>
        <p:spPr>
          <a:xfrm>
            <a:off x="0" y="0"/>
            <a:ext cx="9144000" cy="1143000"/>
          </a:xfrm>
          <a:solidFill>
            <a:schemeClr val="bg1">
              <a:lumMod val="40000"/>
              <a:lumOff val="60000"/>
            </a:schemeClr>
          </a:solidFill>
          <a:ln w="76200">
            <a:solidFill>
              <a:schemeClr val="bg1">
                <a:lumMod val="50000"/>
              </a:schemeClr>
            </a:solidFill>
          </a:ln>
        </p:spPr>
        <p:txBody>
          <a:bodyPr/>
          <a:lstStyle/>
          <a:p>
            <a:pPr>
              <a:defRPr/>
            </a:pPr>
            <a:r>
              <a:rPr lang="es-ES_tradnl" sz="3600" b="1" i="1">
                <a:solidFill>
                  <a:schemeClr val="tx1"/>
                </a:solidFill>
                <a:effectLst>
                  <a:outerShdw blurRad="38100" dist="38100" dir="2700000" algn="tl">
                    <a:srgbClr val="000000"/>
                  </a:outerShdw>
                </a:effectLst>
                <a:latin typeface="Arial" charset="0"/>
              </a:rPr>
              <a:t>Conclusión – Ventajas de CE</a:t>
            </a:r>
          </a:p>
        </p:txBody>
      </p:sp>
      <p:sp>
        <p:nvSpPr>
          <p:cNvPr id="178179" name="Rectangle 3"/>
          <p:cNvSpPr>
            <a:spLocks noGrp="1" noChangeArrowheads="1"/>
          </p:cNvSpPr>
          <p:nvPr>
            <p:ph type="body" idx="1"/>
          </p:nvPr>
        </p:nvSpPr>
        <p:spPr>
          <a:xfrm>
            <a:off x="539552" y="1340768"/>
            <a:ext cx="8299450" cy="5257800"/>
          </a:xfrm>
          <a:solidFill>
            <a:schemeClr val="bg1">
              <a:lumMod val="40000"/>
              <a:lumOff val="60000"/>
            </a:schemeClr>
          </a:solidFill>
          <a:ln w="38100">
            <a:solidFill>
              <a:schemeClr val="bg1">
                <a:lumMod val="50000"/>
              </a:schemeClr>
            </a:solidFill>
          </a:ln>
        </p:spPr>
        <p:txBody>
          <a:bodyPr/>
          <a:lstStyle/>
          <a:p>
            <a:pPr>
              <a:lnSpc>
                <a:spcPct val="150000"/>
              </a:lnSpc>
              <a:defRPr/>
            </a:pPr>
            <a:r>
              <a:rPr lang="es-ES_tradnl" b="1" i="1" dirty="0">
                <a:effectLst>
                  <a:outerShdw blurRad="38100" dist="38100" dir="2700000" algn="tl">
                    <a:srgbClr val="000000"/>
                  </a:outerShdw>
                </a:effectLst>
                <a:latin typeface="Arial" charset="0"/>
              </a:rPr>
              <a:t>Reducción de Costos.</a:t>
            </a:r>
            <a:r>
              <a:rPr lang="es-ES_tradnl" sz="2800" b="1" i="1" dirty="0">
                <a:effectLst>
                  <a:outerShdw blurRad="38100" dist="38100" dir="2700000" algn="tl">
                    <a:srgbClr val="000000"/>
                  </a:outerShdw>
                </a:effectLst>
                <a:latin typeface="Arial" charset="0"/>
              </a:rPr>
              <a:t>  </a:t>
            </a:r>
          </a:p>
          <a:p>
            <a:pPr lvl="1">
              <a:lnSpc>
                <a:spcPct val="150000"/>
              </a:lnSpc>
              <a:defRPr/>
            </a:pPr>
            <a:r>
              <a:rPr lang="es-ES_tradnl" sz="2000" b="1" i="1" dirty="0">
                <a:effectLst>
                  <a:outerShdw blurRad="38100" dist="38100" dir="2700000" algn="tl">
                    <a:srgbClr val="000000"/>
                  </a:outerShdw>
                </a:effectLst>
                <a:latin typeface="Arial" charset="0"/>
              </a:rPr>
              <a:t>Instalación y materiales</a:t>
            </a:r>
            <a:r>
              <a:rPr lang="es-ES_tradnl" sz="1800" b="1" i="1" dirty="0">
                <a:effectLst>
                  <a:outerShdw blurRad="38100" dist="38100" dir="2700000" algn="tl">
                    <a:srgbClr val="000000"/>
                  </a:outerShdw>
                </a:effectLst>
                <a:latin typeface="Arial" charset="0"/>
              </a:rPr>
              <a:t> (Materiales Estándares).</a:t>
            </a:r>
          </a:p>
          <a:p>
            <a:pPr>
              <a:lnSpc>
                <a:spcPct val="150000"/>
              </a:lnSpc>
              <a:defRPr/>
            </a:pPr>
            <a:r>
              <a:rPr lang="es-ES_tradnl" sz="3600" b="1" i="1" dirty="0">
                <a:effectLst>
                  <a:outerShdw blurRad="38100" dist="38100" dir="2700000" algn="tl">
                    <a:srgbClr val="000000"/>
                  </a:outerShdw>
                </a:effectLst>
                <a:latin typeface="Arial" charset="0"/>
              </a:rPr>
              <a:t>Reducción de Espacio</a:t>
            </a:r>
            <a:r>
              <a:rPr lang="es-ES_tradnl" sz="2800" b="1" i="1" dirty="0">
                <a:effectLst>
                  <a:outerShdw blurRad="38100" dist="38100" dir="2700000" algn="tl">
                    <a:srgbClr val="000000"/>
                  </a:outerShdw>
                </a:effectLst>
                <a:latin typeface="Arial" charset="0"/>
              </a:rPr>
              <a:t> </a:t>
            </a:r>
            <a:r>
              <a:rPr lang="es-ES_tradnl" sz="2000" b="1" i="1" dirty="0">
                <a:effectLst>
                  <a:outerShdw blurRad="38100" dist="38100" dir="2700000" algn="tl">
                    <a:srgbClr val="000000"/>
                  </a:outerShdw>
                </a:effectLst>
                <a:latin typeface="Arial" charset="0"/>
              </a:rPr>
              <a:t>(Ductos y Montantes)</a:t>
            </a:r>
          </a:p>
          <a:p>
            <a:pPr>
              <a:lnSpc>
                <a:spcPct val="150000"/>
              </a:lnSpc>
              <a:defRPr/>
            </a:pPr>
            <a:r>
              <a:rPr lang="es-ES_tradnl" sz="3600" b="1" i="1" dirty="0">
                <a:effectLst>
                  <a:outerShdw blurRad="38100" dist="38100" dir="2700000" algn="tl">
                    <a:srgbClr val="000000"/>
                  </a:outerShdw>
                </a:effectLst>
                <a:latin typeface="Arial" charset="0"/>
              </a:rPr>
              <a:t>Reducción de Gastos.</a:t>
            </a:r>
            <a:r>
              <a:rPr lang="es-ES_tradnl" sz="2800" b="1" i="1" dirty="0">
                <a:effectLst>
                  <a:outerShdw blurRad="38100" dist="38100" dir="2700000" algn="tl">
                    <a:srgbClr val="000000"/>
                  </a:outerShdw>
                </a:effectLst>
                <a:latin typeface="Arial" charset="0"/>
              </a:rPr>
              <a:t> </a:t>
            </a:r>
          </a:p>
          <a:p>
            <a:pPr lvl="4">
              <a:lnSpc>
                <a:spcPct val="150000"/>
              </a:lnSpc>
              <a:defRPr/>
            </a:pPr>
            <a:r>
              <a:rPr lang="es-ES_tradnl" sz="1800" b="1" i="1" dirty="0">
                <a:effectLst>
                  <a:outerShdw blurRad="38100" dist="38100" dir="2700000" algn="tl">
                    <a:srgbClr val="000000"/>
                  </a:outerShdw>
                </a:effectLst>
                <a:latin typeface="Arial" charset="0"/>
              </a:rPr>
              <a:t>Adicionales</a:t>
            </a:r>
          </a:p>
          <a:p>
            <a:pPr lvl="4">
              <a:lnSpc>
                <a:spcPct val="150000"/>
              </a:lnSpc>
              <a:defRPr/>
            </a:pPr>
            <a:r>
              <a:rPr lang="es-ES_tradnl" sz="1800" b="1" i="1" dirty="0">
                <a:effectLst>
                  <a:outerShdw blurRad="38100" dist="38100" dir="2700000" algn="tl">
                    <a:srgbClr val="000000"/>
                  </a:outerShdw>
                </a:effectLst>
                <a:latin typeface="Arial" charset="0"/>
              </a:rPr>
              <a:t>Cambios </a:t>
            </a:r>
          </a:p>
          <a:p>
            <a:pPr lvl="4">
              <a:lnSpc>
                <a:spcPct val="150000"/>
              </a:lnSpc>
              <a:defRPr/>
            </a:pPr>
            <a:r>
              <a:rPr lang="es-ES_tradnl" sz="1800" b="1" i="1" dirty="0">
                <a:effectLst>
                  <a:outerShdw blurRad="38100" dist="38100" dir="2700000" algn="tl">
                    <a:srgbClr val="000000"/>
                  </a:outerShdw>
                </a:effectLst>
                <a:latin typeface="Arial" charset="0"/>
              </a:rPr>
              <a:t>Administración </a:t>
            </a:r>
          </a:p>
          <a:p>
            <a:pPr lvl="4">
              <a:lnSpc>
                <a:spcPct val="150000"/>
              </a:lnSpc>
              <a:defRPr/>
            </a:pPr>
            <a:r>
              <a:rPr lang="es-ES_tradnl" sz="1800" b="1" i="1" dirty="0">
                <a:effectLst>
                  <a:outerShdw blurRad="38100" dist="38100" dir="2700000" algn="tl">
                    <a:srgbClr val="000000"/>
                  </a:outerShdw>
                </a:effectLst>
                <a:latin typeface="Arial" charset="0"/>
              </a:rPr>
              <a:t>Mantenimiento</a:t>
            </a:r>
          </a:p>
          <a:p>
            <a:pPr>
              <a:lnSpc>
                <a:spcPct val="150000"/>
              </a:lnSpc>
              <a:defRPr/>
            </a:pPr>
            <a:endParaRPr lang="es-ES_tradnl" sz="2400" b="1" i="1" dirty="0">
              <a:effectLst>
                <a:outerShdw blurRad="38100" dist="38100" dir="2700000" algn="tl">
                  <a:srgbClr val="000000"/>
                </a:outerShdw>
              </a:effectLst>
              <a:latin typeface="Arial" charset="0"/>
            </a:endParaRPr>
          </a:p>
          <a:p>
            <a:pPr>
              <a:defRPr/>
            </a:pPr>
            <a:endParaRPr lang="es-ES_tradnl" sz="2400" b="1" i="1" dirty="0">
              <a:effectLst>
                <a:outerShdw blurRad="38100" dist="38100" dir="2700000" algn="tl">
                  <a:srgbClr val="000000"/>
                </a:outerShdw>
              </a:effectLst>
              <a:latin typeface="Arial" charset="0"/>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3774373" y="2802544"/>
            <a:ext cx="4787418" cy="3363081"/>
          </a:xfrm>
        </p:spPr>
        <p:txBody>
          <a:bodyPr>
            <a:noAutofit/>
          </a:bodyPr>
          <a:lstStyle/>
          <a:p>
            <a:pPr>
              <a:buNone/>
            </a:pPr>
            <a:r>
              <a:rPr lang="es-ES" sz="2769" b="1" dirty="0">
                <a:latin typeface="Arial" panose="020B0604020202020204" pitchFamily="34" charset="0"/>
                <a:cs typeface="Arial" panose="020B0604020202020204" pitchFamily="34" charset="0"/>
              </a:rPr>
              <a:t>¿Preguntas?</a:t>
            </a:r>
          </a:p>
          <a:p>
            <a:pPr>
              <a:buNone/>
            </a:pPr>
            <a:r>
              <a:rPr lang="es-ES" sz="2769" b="1" dirty="0" err="1">
                <a:latin typeface="Arial" panose="020B0604020202020204" pitchFamily="34" charset="0"/>
                <a:cs typeface="Arial" panose="020B0604020202020204" pitchFamily="34" charset="0"/>
              </a:rPr>
              <a:t>Any</a:t>
            </a:r>
            <a:r>
              <a:rPr lang="es-ES" sz="2769" b="1" dirty="0">
                <a:latin typeface="Arial" panose="020B0604020202020204" pitchFamily="34" charset="0"/>
                <a:cs typeface="Arial" panose="020B0604020202020204" pitchFamily="34" charset="0"/>
              </a:rPr>
              <a:t> </a:t>
            </a:r>
            <a:r>
              <a:rPr lang="es-ES" sz="2769" b="1" dirty="0" err="1">
                <a:latin typeface="Arial" panose="020B0604020202020204" pitchFamily="34" charset="0"/>
                <a:cs typeface="Arial" panose="020B0604020202020204" pitchFamily="34" charset="0"/>
              </a:rPr>
              <a:t>questions</a:t>
            </a:r>
            <a:r>
              <a:rPr lang="es-ES" sz="2769" b="1" dirty="0">
                <a:latin typeface="Arial" panose="020B0604020202020204" pitchFamily="34" charset="0"/>
                <a:cs typeface="Arial" panose="020B0604020202020204" pitchFamily="34" charset="0"/>
              </a:rPr>
              <a:t>?</a:t>
            </a:r>
          </a:p>
          <a:p>
            <a:pPr>
              <a:buNone/>
            </a:pPr>
            <a:r>
              <a:rPr lang="es-ES" sz="2769" b="1" dirty="0" err="1">
                <a:latin typeface="Arial" panose="020B0604020202020204" pitchFamily="34" charset="0"/>
                <a:cs typeface="Arial" panose="020B0604020202020204" pitchFamily="34" charset="0"/>
              </a:rPr>
              <a:t>Dúvidas</a:t>
            </a:r>
            <a:r>
              <a:rPr lang="es-ES" sz="2769" b="1" dirty="0">
                <a:latin typeface="Arial" panose="020B0604020202020204" pitchFamily="34" charset="0"/>
                <a:cs typeface="Arial" panose="020B0604020202020204" pitchFamily="34" charset="0"/>
              </a:rPr>
              <a:t>?</a:t>
            </a:r>
          </a:p>
          <a:p>
            <a:pPr>
              <a:buNone/>
            </a:pPr>
            <a:r>
              <a:rPr lang="fr-FR" sz="2769" b="1" dirty="0">
                <a:latin typeface="Arial" panose="020B0604020202020204" pitchFamily="34" charset="0"/>
                <a:cs typeface="Arial" panose="020B0604020202020204" pitchFamily="34" charset="0"/>
              </a:rPr>
              <a:t>Des questions?</a:t>
            </a:r>
          </a:p>
          <a:p>
            <a:pPr>
              <a:buNone/>
            </a:pPr>
            <a:r>
              <a:rPr lang="it-IT" sz="2769" b="1" dirty="0">
                <a:latin typeface="Arial" panose="020B0604020202020204" pitchFamily="34" charset="0"/>
                <a:cs typeface="Arial" panose="020B0604020202020204" pitchFamily="34" charset="0"/>
              </a:rPr>
              <a:t>Qualche domanda?</a:t>
            </a:r>
            <a:endParaRPr lang="es-ES" sz="2769" b="1" dirty="0">
              <a:latin typeface="Arial" panose="020B0604020202020204" pitchFamily="34" charset="0"/>
              <a:cs typeface="Arial" panose="020B0604020202020204" pitchFamily="34" charset="0"/>
            </a:endParaRPr>
          </a:p>
          <a:p>
            <a:pPr>
              <a:buNone/>
            </a:pPr>
            <a:r>
              <a:rPr lang="es-ES" sz="2769" b="1" dirty="0" err="1">
                <a:latin typeface="Arial" panose="020B0604020202020204" pitchFamily="34" charset="0"/>
                <a:cs typeface="Arial" panose="020B0604020202020204" pitchFamily="34" charset="0"/>
              </a:rPr>
              <a:t>Eine</a:t>
            </a:r>
            <a:r>
              <a:rPr lang="es-ES" sz="2769" b="1" dirty="0">
                <a:latin typeface="Arial" panose="020B0604020202020204" pitchFamily="34" charset="0"/>
                <a:cs typeface="Arial" panose="020B0604020202020204" pitchFamily="34" charset="0"/>
              </a:rPr>
              <a:t> </a:t>
            </a:r>
            <a:r>
              <a:rPr lang="es-ES" sz="2769" b="1" dirty="0" err="1">
                <a:latin typeface="Arial" panose="020B0604020202020204" pitchFamily="34" charset="0"/>
                <a:cs typeface="Arial" panose="020B0604020202020204" pitchFamily="34" charset="0"/>
              </a:rPr>
              <a:t>Frage</a:t>
            </a:r>
            <a:r>
              <a:rPr lang="es-ES" sz="2769" b="1" dirty="0">
                <a:latin typeface="Arial" panose="020B0604020202020204" pitchFamily="34" charset="0"/>
                <a:cs typeface="Arial" panose="020B0604020202020204" pitchFamily="34" charset="0"/>
              </a:rPr>
              <a:t>?</a:t>
            </a:r>
          </a:p>
          <a:p>
            <a:pPr>
              <a:buNone/>
            </a:pPr>
            <a:r>
              <a:rPr lang="ru-RU" sz="2769" b="1" dirty="0">
                <a:latin typeface="Arial" panose="020B0604020202020204" pitchFamily="34" charset="0"/>
                <a:cs typeface="Arial" panose="020B0604020202020204" pitchFamily="34" charset="0"/>
              </a:rPr>
              <a:t>Есть вопросы?</a:t>
            </a:r>
            <a:endParaRPr lang="es-ES" sz="2769" b="1" dirty="0">
              <a:latin typeface="Arial" panose="020B0604020202020204" pitchFamily="34" charset="0"/>
              <a:cs typeface="Arial" panose="020B0604020202020204" pitchFamily="34" charset="0"/>
            </a:endParaRPr>
          </a:p>
        </p:txBody>
      </p:sp>
      <p:grpSp>
        <p:nvGrpSpPr>
          <p:cNvPr id="14" name="13 Grupo"/>
          <p:cNvGrpSpPr/>
          <p:nvPr/>
        </p:nvGrpSpPr>
        <p:grpSpPr>
          <a:xfrm>
            <a:off x="2378526" y="2921976"/>
            <a:ext cx="1147182" cy="3342563"/>
            <a:chOff x="3000364" y="2879724"/>
            <a:chExt cx="438151" cy="3621110"/>
          </a:xfrm>
        </p:grpSpPr>
        <p:pic>
          <p:nvPicPr>
            <p:cNvPr id="5" name="Picture 6" descr="E:\Usuarios\Nieves\Desktop\PORTUGUES-02.png"/>
            <p:cNvPicPr>
              <a:picLocks noChangeAspect="1" noChangeArrowheads="1"/>
            </p:cNvPicPr>
            <p:nvPr/>
          </p:nvPicPr>
          <p:blipFill>
            <a:blip r:embed="rId3"/>
            <a:srcRect/>
            <a:stretch>
              <a:fillRect/>
            </a:stretch>
          </p:blipFill>
          <p:spPr bwMode="auto">
            <a:xfrm>
              <a:off x="3000364" y="4000504"/>
              <a:ext cx="438150" cy="328613"/>
            </a:xfrm>
            <a:prstGeom prst="rect">
              <a:avLst/>
            </a:prstGeom>
            <a:noFill/>
          </p:spPr>
        </p:pic>
        <p:pic>
          <p:nvPicPr>
            <p:cNvPr id="6" name="Picture 7" descr="E:\Usuarios\Nieves\Desktop\FRANCES-02.png"/>
            <p:cNvPicPr>
              <a:picLocks noChangeAspect="1" noChangeArrowheads="1"/>
            </p:cNvPicPr>
            <p:nvPr/>
          </p:nvPicPr>
          <p:blipFill>
            <a:blip r:embed="rId4"/>
            <a:srcRect/>
            <a:stretch>
              <a:fillRect/>
            </a:stretch>
          </p:blipFill>
          <p:spPr bwMode="auto">
            <a:xfrm>
              <a:off x="3000364" y="4572008"/>
              <a:ext cx="438151" cy="328612"/>
            </a:xfrm>
            <a:prstGeom prst="rect">
              <a:avLst/>
            </a:prstGeom>
            <a:noFill/>
          </p:spPr>
        </p:pic>
        <p:pic>
          <p:nvPicPr>
            <p:cNvPr id="7" name="Picture 8" descr="E:\Usuarios\Nieves\Desktop\ITALIANO-02.png"/>
            <p:cNvPicPr>
              <a:picLocks noChangeAspect="1" noChangeArrowheads="1"/>
            </p:cNvPicPr>
            <p:nvPr/>
          </p:nvPicPr>
          <p:blipFill>
            <a:blip r:embed="rId5"/>
            <a:srcRect/>
            <a:stretch>
              <a:fillRect/>
            </a:stretch>
          </p:blipFill>
          <p:spPr bwMode="auto">
            <a:xfrm>
              <a:off x="3000364" y="5100651"/>
              <a:ext cx="438150" cy="328613"/>
            </a:xfrm>
            <a:prstGeom prst="rect">
              <a:avLst/>
            </a:prstGeom>
            <a:noFill/>
          </p:spPr>
        </p:pic>
        <p:pic>
          <p:nvPicPr>
            <p:cNvPr id="8" name="Picture 9" descr="E:\Usuarios\Nieves\Desktop\ALEMAN-02.png"/>
            <p:cNvPicPr>
              <a:picLocks noChangeAspect="1" noChangeArrowheads="1"/>
            </p:cNvPicPr>
            <p:nvPr/>
          </p:nvPicPr>
          <p:blipFill>
            <a:blip r:embed="rId6"/>
            <a:srcRect/>
            <a:stretch>
              <a:fillRect/>
            </a:stretch>
          </p:blipFill>
          <p:spPr bwMode="auto">
            <a:xfrm>
              <a:off x="3000364" y="5643578"/>
              <a:ext cx="438150" cy="328612"/>
            </a:xfrm>
            <a:prstGeom prst="rect">
              <a:avLst/>
            </a:prstGeom>
            <a:noFill/>
          </p:spPr>
        </p:pic>
        <p:pic>
          <p:nvPicPr>
            <p:cNvPr id="9" name="Picture 10" descr="E:\Usuarios\Nieves\Desktop\RUSO-02.png"/>
            <p:cNvPicPr>
              <a:picLocks noChangeAspect="1" noChangeArrowheads="1"/>
            </p:cNvPicPr>
            <p:nvPr/>
          </p:nvPicPr>
          <p:blipFill>
            <a:blip r:embed="rId7"/>
            <a:srcRect/>
            <a:stretch>
              <a:fillRect/>
            </a:stretch>
          </p:blipFill>
          <p:spPr bwMode="auto">
            <a:xfrm>
              <a:off x="3000364" y="6172222"/>
              <a:ext cx="438150" cy="328612"/>
            </a:xfrm>
            <a:prstGeom prst="rect">
              <a:avLst/>
            </a:prstGeom>
            <a:noFill/>
          </p:spPr>
        </p:pic>
        <p:pic>
          <p:nvPicPr>
            <p:cNvPr id="10" name="Picture 5" descr="E:\Usuarios\Nieves\Desktop\INGLES-02.png"/>
            <p:cNvPicPr>
              <a:picLocks noChangeAspect="1" noChangeArrowheads="1"/>
            </p:cNvPicPr>
            <p:nvPr/>
          </p:nvPicPr>
          <p:blipFill>
            <a:blip r:embed="rId8"/>
            <a:srcRect/>
            <a:stretch>
              <a:fillRect/>
            </a:stretch>
          </p:blipFill>
          <p:spPr bwMode="auto">
            <a:xfrm>
              <a:off x="3008305" y="3475040"/>
              <a:ext cx="420687" cy="311150"/>
            </a:xfrm>
            <a:prstGeom prst="rect">
              <a:avLst/>
            </a:prstGeom>
            <a:noFill/>
          </p:spPr>
        </p:pic>
        <p:pic>
          <p:nvPicPr>
            <p:cNvPr id="1028" name="Picture 4" descr="E:\Usuarios\Nieves\Desktop\arggg-02.png"/>
            <p:cNvPicPr>
              <a:picLocks noChangeAspect="1" noChangeArrowheads="1"/>
            </p:cNvPicPr>
            <p:nvPr/>
          </p:nvPicPr>
          <p:blipFill>
            <a:blip r:embed="rId9"/>
            <a:srcRect/>
            <a:stretch>
              <a:fillRect/>
            </a:stretch>
          </p:blipFill>
          <p:spPr bwMode="auto">
            <a:xfrm>
              <a:off x="3000364" y="2879724"/>
              <a:ext cx="427038" cy="334962"/>
            </a:xfrm>
            <a:prstGeom prst="rect">
              <a:avLst/>
            </a:prstGeom>
            <a:noFill/>
          </p:spPr>
        </p:pic>
      </p:grpSp>
      <p:pic>
        <p:nvPicPr>
          <p:cNvPr id="11" name="Picture 5"/>
          <p:cNvPicPr>
            <a:picLocks noChangeAspect="1"/>
          </p:cNvPicPr>
          <p:nvPr/>
        </p:nvPicPr>
        <p:blipFill>
          <a:blip r:embed="rId10"/>
          <a:stretch>
            <a:fillRect/>
          </a:stretch>
        </p:blipFill>
        <p:spPr>
          <a:xfrm>
            <a:off x="3773968" y="570837"/>
            <a:ext cx="1994068" cy="1905442"/>
          </a:xfrm>
          <a:prstGeom prst="rect">
            <a:avLst/>
          </a:prstGeom>
        </p:spPr>
      </p:pic>
    </p:spTree>
    <p:extLst>
      <p:ext uri="{BB962C8B-B14F-4D97-AF65-F5344CB8AC3E}">
        <p14:creationId xmlns:p14="http://schemas.microsoft.com/office/powerpoint/2010/main" val="3039120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1000" fill="hold"/>
                                        <p:tgtEl>
                                          <p:spTgt spid="11"/>
                                        </p:tgtEl>
                                        <p:attrNameLst>
                                          <p:attrName>ppt_w</p:attrName>
                                        </p:attrNameLst>
                                      </p:cBhvr>
                                      <p:tavLst>
                                        <p:tav tm="0">
                                          <p:val>
                                            <p:fltVal val="0"/>
                                          </p:val>
                                        </p:tav>
                                        <p:tav tm="100000">
                                          <p:val>
                                            <p:strVal val="#ppt_w"/>
                                          </p:val>
                                        </p:tav>
                                      </p:tavLst>
                                    </p:anim>
                                    <p:anim calcmode="lin" valueType="num">
                                      <p:cBhvr>
                                        <p:cTn id="8" dur="1000" fill="hold"/>
                                        <p:tgtEl>
                                          <p:spTgt spid="11"/>
                                        </p:tgtEl>
                                        <p:attrNameLst>
                                          <p:attrName>ppt_h</p:attrName>
                                        </p:attrNameLst>
                                      </p:cBhvr>
                                      <p:tavLst>
                                        <p:tav tm="0">
                                          <p:val>
                                            <p:fltVal val="0"/>
                                          </p:val>
                                        </p:tav>
                                        <p:tav tm="100000">
                                          <p:val>
                                            <p:strVal val="#ppt_h"/>
                                          </p:val>
                                        </p:tav>
                                      </p:tavLst>
                                    </p:anim>
                                    <p:anim calcmode="lin" valueType="num">
                                      <p:cBhvr>
                                        <p:cTn id="9" dur="1000" fill="hold"/>
                                        <p:tgtEl>
                                          <p:spTgt spid="11"/>
                                        </p:tgtEl>
                                        <p:attrNameLst>
                                          <p:attrName>style.rotation</p:attrName>
                                        </p:attrNameLst>
                                      </p:cBhvr>
                                      <p:tavLst>
                                        <p:tav tm="0">
                                          <p:val>
                                            <p:fltVal val="90"/>
                                          </p:val>
                                        </p:tav>
                                        <p:tav tm="100000">
                                          <p:val>
                                            <p:fltVal val="0"/>
                                          </p:val>
                                        </p:tav>
                                      </p:tavLst>
                                    </p:anim>
                                    <p:animEffect transition="in" filter="fade">
                                      <p:cBhvr>
                                        <p:cTn id="10" dur="10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wipe(up)">
                                      <p:cBhvr>
                                        <p:cTn id="15" dur="500"/>
                                        <p:tgtEl>
                                          <p:spTgt spid="14"/>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grpId="0" nodeType="clickEffect">
                                  <p:stCondLst>
                                    <p:cond delay="0"/>
                                  </p:stCondLst>
                                  <p:childTnLst>
                                    <p:set>
                                      <p:cBhvr>
                                        <p:cTn id="19" dur="1" fill="hold">
                                          <p:stCondLst>
                                            <p:cond delay="0"/>
                                          </p:stCondLst>
                                        </p:cTn>
                                        <p:tgtEl>
                                          <p:spTgt spid="3">
                                            <p:txEl>
                                              <p:pRg st="0" end="0"/>
                                            </p:txEl>
                                          </p:spTgt>
                                        </p:tgtEl>
                                        <p:attrNameLst>
                                          <p:attrName>style.visibility</p:attrName>
                                        </p:attrNameLst>
                                      </p:cBhvr>
                                      <p:to>
                                        <p:strVal val="visible"/>
                                      </p:to>
                                    </p:set>
                                    <p:animEffect transition="in" filter="wipe(up)">
                                      <p:cBhvr>
                                        <p:cTn id="20" dur="500"/>
                                        <p:tgtEl>
                                          <p:spTgt spid="3">
                                            <p:txEl>
                                              <p:pRg st="0" end="0"/>
                                            </p:txEl>
                                          </p:spTgt>
                                        </p:tgtEl>
                                      </p:cBhvr>
                                    </p:animEffect>
                                  </p:childTnLst>
                                </p:cTn>
                              </p:par>
                              <p:par>
                                <p:cTn id="21" presetID="22" presetClass="entr" presetSubtype="1" fill="hold" grpId="0" nodeType="withEffect">
                                  <p:stCondLst>
                                    <p:cond delay="0"/>
                                  </p:stCondLst>
                                  <p:childTnLst>
                                    <p:set>
                                      <p:cBhvr>
                                        <p:cTn id="22" dur="1" fill="hold">
                                          <p:stCondLst>
                                            <p:cond delay="0"/>
                                          </p:stCondLst>
                                        </p:cTn>
                                        <p:tgtEl>
                                          <p:spTgt spid="3">
                                            <p:txEl>
                                              <p:pRg st="1" end="1"/>
                                            </p:txEl>
                                          </p:spTgt>
                                        </p:tgtEl>
                                        <p:attrNameLst>
                                          <p:attrName>style.visibility</p:attrName>
                                        </p:attrNameLst>
                                      </p:cBhvr>
                                      <p:to>
                                        <p:strVal val="visible"/>
                                      </p:to>
                                    </p:set>
                                    <p:animEffect transition="in" filter="wipe(up)">
                                      <p:cBhvr>
                                        <p:cTn id="23" dur="500"/>
                                        <p:tgtEl>
                                          <p:spTgt spid="3">
                                            <p:txEl>
                                              <p:pRg st="1" end="1"/>
                                            </p:txEl>
                                          </p:spTgt>
                                        </p:tgtEl>
                                      </p:cBhvr>
                                    </p:animEffect>
                                  </p:childTnLst>
                                </p:cTn>
                              </p:par>
                              <p:par>
                                <p:cTn id="24" presetID="22" presetClass="entr" presetSubtype="1" fill="hold" grpId="0" nodeType="withEffect">
                                  <p:stCondLst>
                                    <p:cond delay="0"/>
                                  </p:stCondLst>
                                  <p:childTnLst>
                                    <p:set>
                                      <p:cBhvr>
                                        <p:cTn id="25" dur="1" fill="hold">
                                          <p:stCondLst>
                                            <p:cond delay="0"/>
                                          </p:stCondLst>
                                        </p:cTn>
                                        <p:tgtEl>
                                          <p:spTgt spid="3">
                                            <p:txEl>
                                              <p:pRg st="2" end="2"/>
                                            </p:txEl>
                                          </p:spTgt>
                                        </p:tgtEl>
                                        <p:attrNameLst>
                                          <p:attrName>style.visibility</p:attrName>
                                        </p:attrNameLst>
                                      </p:cBhvr>
                                      <p:to>
                                        <p:strVal val="visible"/>
                                      </p:to>
                                    </p:set>
                                    <p:animEffect transition="in" filter="wipe(up)">
                                      <p:cBhvr>
                                        <p:cTn id="26" dur="500"/>
                                        <p:tgtEl>
                                          <p:spTgt spid="3">
                                            <p:txEl>
                                              <p:pRg st="2" end="2"/>
                                            </p:txEl>
                                          </p:spTgt>
                                        </p:tgtEl>
                                      </p:cBhvr>
                                    </p:animEffect>
                                  </p:childTnLst>
                                </p:cTn>
                              </p:par>
                              <p:par>
                                <p:cTn id="27" presetID="22" presetClass="entr" presetSubtype="1" fill="hold" grpId="0" nodeType="with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animEffect transition="in" filter="wipe(up)">
                                      <p:cBhvr>
                                        <p:cTn id="29" dur="500"/>
                                        <p:tgtEl>
                                          <p:spTgt spid="3">
                                            <p:txEl>
                                              <p:pRg st="3" end="3"/>
                                            </p:txEl>
                                          </p:spTgt>
                                        </p:tgtEl>
                                      </p:cBhvr>
                                    </p:animEffect>
                                  </p:childTnLst>
                                </p:cTn>
                              </p:par>
                              <p:par>
                                <p:cTn id="30" presetID="22" presetClass="entr" presetSubtype="1" fill="hold" grpId="0" nodeType="with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wipe(up)">
                                      <p:cBhvr>
                                        <p:cTn id="32" dur="500"/>
                                        <p:tgtEl>
                                          <p:spTgt spid="3">
                                            <p:txEl>
                                              <p:pRg st="4" end="4"/>
                                            </p:txEl>
                                          </p:spTgt>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animEffect transition="in" filter="wipe(up)">
                                      <p:cBhvr>
                                        <p:cTn id="35" dur="500"/>
                                        <p:tgtEl>
                                          <p:spTgt spid="3">
                                            <p:txEl>
                                              <p:pRg st="5" end="5"/>
                                            </p:txEl>
                                          </p:spTgt>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3">
                                            <p:txEl>
                                              <p:pRg st="6" end="6"/>
                                            </p:txEl>
                                          </p:spTgt>
                                        </p:tgtEl>
                                        <p:attrNameLst>
                                          <p:attrName>style.visibility</p:attrName>
                                        </p:attrNameLst>
                                      </p:cBhvr>
                                      <p:to>
                                        <p:strVal val="visible"/>
                                      </p:to>
                                    </p:set>
                                    <p:animEffect transition="in" filter="wipe(up)">
                                      <p:cBhvr>
                                        <p:cTn id="38"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allAtOnce"/>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1026"/>
          <p:cNvSpPr>
            <a:spLocks noGrp="1" noChangeArrowheads="1"/>
          </p:cNvSpPr>
          <p:nvPr>
            <p:ph type="title"/>
          </p:nvPr>
        </p:nvSpPr>
        <p:spPr>
          <a:xfrm>
            <a:off x="560294" y="0"/>
            <a:ext cx="8153400" cy="1407368"/>
          </a:xfrm>
          <a:solidFill>
            <a:schemeClr val="bg1">
              <a:lumMod val="75000"/>
            </a:schemeClr>
          </a:solidFill>
          <a:ln w="76200">
            <a:solidFill>
              <a:schemeClr val="accent2">
                <a:lumMod val="50000"/>
                <a:lumOff val="50000"/>
              </a:schemeClr>
            </a:solidFill>
          </a:ln>
        </p:spPr>
        <p:txBody>
          <a:bodyPr/>
          <a:lstStyle/>
          <a:p>
            <a:pPr>
              <a:defRPr/>
            </a:pPr>
            <a:r>
              <a:rPr lang="es-ES_tradnl" b="1" i="1" dirty="0">
                <a:solidFill>
                  <a:schemeClr val="tx1"/>
                </a:solidFill>
                <a:effectLst>
                  <a:outerShdw blurRad="38100" dist="38100" dir="2700000" algn="tl">
                    <a:srgbClr val="000000"/>
                  </a:outerShdw>
                </a:effectLst>
                <a:latin typeface="Arial" charset="0"/>
              </a:rPr>
              <a:t>ESPECIFICACIONES </a:t>
            </a:r>
            <a:br>
              <a:rPr lang="es-ES_tradnl" b="1" i="1" dirty="0">
                <a:solidFill>
                  <a:schemeClr val="tx1"/>
                </a:solidFill>
                <a:effectLst>
                  <a:outerShdw blurRad="38100" dist="38100" dir="2700000" algn="tl">
                    <a:srgbClr val="000000"/>
                  </a:outerShdw>
                </a:effectLst>
                <a:latin typeface="Arial" charset="0"/>
              </a:rPr>
            </a:br>
            <a:r>
              <a:rPr lang="es-ES_tradnl" b="1" i="1" dirty="0">
                <a:solidFill>
                  <a:schemeClr val="tx1"/>
                </a:solidFill>
                <a:effectLst>
                  <a:outerShdw blurRad="38100" dist="38100" dir="2700000" algn="tl">
                    <a:srgbClr val="000000"/>
                  </a:outerShdw>
                </a:effectLst>
                <a:latin typeface="Arial" charset="0"/>
              </a:rPr>
              <a:t>IEEE 802.3  - ALTERNATIVAS</a:t>
            </a:r>
          </a:p>
        </p:txBody>
      </p:sp>
      <p:sp>
        <p:nvSpPr>
          <p:cNvPr id="98307" name="Rectangle 1027"/>
          <p:cNvSpPr>
            <a:spLocks noGrp="1" noChangeArrowheads="1"/>
          </p:cNvSpPr>
          <p:nvPr>
            <p:ph type="body" idx="1"/>
          </p:nvPr>
        </p:nvSpPr>
        <p:spPr>
          <a:xfrm>
            <a:off x="381000" y="1905000"/>
            <a:ext cx="8382000" cy="4114800"/>
          </a:xfrm>
          <a:solidFill>
            <a:schemeClr val="bg1"/>
          </a:solidFill>
          <a:ln w="76200">
            <a:solidFill>
              <a:schemeClr val="accent2">
                <a:lumMod val="50000"/>
                <a:lumOff val="50000"/>
              </a:schemeClr>
            </a:solidFill>
          </a:ln>
        </p:spPr>
        <p:txBody>
          <a:bodyPr/>
          <a:lstStyle/>
          <a:p>
            <a:pPr>
              <a:defRPr/>
            </a:pPr>
            <a:r>
              <a:rPr lang="es-ES_tradnl" sz="3600" i="1">
                <a:effectLst>
                  <a:outerShdw blurRad="38100" dist="38100" dir="2700000" algn="tl">
                    <a:srgbClr val="000000"/>
                  </a:outerShdw>
                </a:effectLst>
                <a:latin typeface="Arial" charset="0"/>
              </a:rPr>
              <a:t>Medio de Transmisión</a:t>
            </a:r>
          </a:p>
          <a:p>
            <a:pPr>
              <a:defRPr/>
            </a:pPr>
            <a:r>
              <a:rPr lang="es-ES_tradnl" sz="3600" i="1">
                <a:effectLst>
                  <a:outerShdw blurRad="38100" dist="38100" dir="2700000" algn="tl">
                    <a:srgbClr val="000000"/>
                  </a:outerShdw>
                </a:effectLst>
                <a:latin typeface="Arial" charset="0"/>
              </a:rPr>
              <a:t>Técnica de señalización</a:t>
            </a:r>
          </a:p>
          <a:p>
            <a:pPr>
              <a:defRPr/>
            </a:pPr>
            <a:r>
              <a:rPr lang="es-ES_tradnl" sz="3600" i="1">
                <a:effectLst>
                  <a:outerShdw blurRad="38100" dist="38100" dir="2700000" algn="tl">
                    <a:srgbClr val="000000"/>
                  </a:outerShdw>
                </a:effectLst>
                <a:latin typeface="Arial" charset="0"/>
              </a:rPr>
              <a:t>Topología</a:t>
            </a:r>
          </a:p>
          <a:p>
            <a:pPr>
              <a:defRPr/>
            </a:pPr>
            <a:r>
              <a:rPr lang="es-ES_tradnl" sz="3600" i="1">
                <a:effectLst>
                  <a:outerShdw blurRad="38100" dist="38100" dir="2700000" algn="tl">
                    <a:srgbClr val="000000"/>
                  </a:outerShdw>
                </a:effectLst>
                <a:latin typeface="Arial" charset="0"/>
              </a:rPr>
              <a:t>Longitud Máxima</a:t>
            </a:r>
          </a:p>
          <a:p>
            <a:pPr>
              <a:defRPr/>
            </a:pPr>
            <a:r>
              <a:rPr lang="es-ES_tradnl" sz="3600" i="1">
                <a:effectLst>
                  <a:outerShdw blurRad="38100" dist="38100" dir="2700000" algn="tl">
                    <a:srgbClr val="000000"/>
                  </a:outerShdw>
                </a:effectLst>
                <a:latin typeface="Arial" charset="0"/>
              </a:rPr>
              <a:t>Nodos del Segmento</a:t>
            </a:r>
          </a:p>
          <a:p>
            <a:pPr>
              <a:defRPr/>
            </a:pPr>
            <a:r>
              <a:rPr lang="es-ES_tradnl" sz="3600" i="1">
                <a:effectLst>
                  <a:outerShdw blurRad="38100" dist="38100" dir="2700000" algn="tl">
                    <a:srgbClr val="000000"/>
                  </a:outerShdw>
                </a:effectLst>
                <a:latin typeface="Arial" charset="0"/>
              </a:rPr>
              <a:t>Diámetro del cable</a:t>
            </a:r>
            <a:endParaRPr lang="es-ES_tradnl"/>
          </a:p>
        </p:txBody>
      </p:sp>
    </p:spTree>
  </p:cSld>
  <p:clrMapOvr>
    <a:overrideClrMapping bg1="dk2" tx1="lt1" bg2="dk1" tx2="lt2" accent1="accent1" accent2="accent2" accent3="accent3" accent4="accent4" accent5="accent5" accent6="accent6" hlink="hlink" folHlink="folHlink"/>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Marcador de número de diapositiva"/>
          <p:cNvSpPr txBox="1">
            <a:spLocks noGrp="1"/>
          </p:cNvSpPr>
          <p:nvPr/>
        </p:nvSpPr>
        <p:spPr bwMode="auto">
          <a:xfrm>
            <a:off x="6553200" y="6248400"/>
            <a:ext cx="1905000" cy="457200"/>
          </a:xfrm>
          <a:prstGeom prst="rect">
            <a:avLst/>
          </a:prstGeom>
          <a:noFill/>
          <a:ln>
            <a:miter lim="800000"/>
            <a:headEnd/>
            <a:tailEnd/>
          </a:ln>
        </p:spPr>
        <p:txBody>
          <a:bodyPr/>
          <a:lstStyle/>
          <a:p>
            <a:pPr algn="r">
              <a:defRPr/>
            </a:pPr>
            <a:fld id="{EB9D0B05-7E51-4AD2-B4BD-22BCD5767A63}" type="slidenum">
              <a:rPr lang="en-US" sz="1400">
                <a:latin typeface="+mn-lt"/>
              </a:rPr>
              <a:pPr algn="r">
                <a:defRPr/>
              </a:pPr>
              <a:t>60</a:t>
            </a:fld>
            <a:endParaRPr lang="en-US" sz="1400">
              <a:latin typeface="+mn-lt"/>
            </a:endParaRPr>
          </a:p>
        </p:txBody>
      </p:sp>
      <p:graphicFrame>
        <p:nvGraphicFramePr>
          <p:cNvPr id="196611" name="Object 2"/>
          <p:cNvGraphicFramePr>
            <a:graphicFrameLocks noChangeAspect="1"/>
          </p:cNvGraphicFramePr>
          <p:nvPr/>
        </p:nvGraphicFramePr>
        <p:xfrm>
          <a:off x="0" y="0"/>
          <a:ext cx="9144000" cy="6858000"/>
        </p:xfrm>
        <a:graphic>
          <a:graphicData uri="http://schemas.openxmlformats.org/presentationml/2006/ole">
            <mc:AlternateContent xmlns:mc="http://schemas.openxmlformats.org/markup-compatibility/2006">
              <mc:Choice xmlns:v="urn:schemas-microsoft-com:vml" Requires="v">
                <p:oleObj name="Diapositiva" r:id="rId2" imgW="4572000" imgH="3429000" progId="PowerPoint.Slide.8">
                  <p:embed/>
                </p:oleObj>
              </mc:Choice>
              <mc:Fallback>
                <p:oleObj name="Diapositiva" r:id="rId2" imgW="4572000" imgH="3429000" progId="PowerPoint.Slide.8">
                  <p:embed/>
                  <p:pic>
                    <p:nvPicPr>
                      <p:cNvPr id="0" name="Object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Grp="1" noChangeArrowheads="1"/>
          </p:cNvSpPr>
          <p:nvPr>
            <p:ph type="title"/>
          </p:nvPr>
        </p:nvSpPr>
        <p:spPr>
          <a:xfrm>
            <a:off x="838200" y="116632"/>
            <a:ext cx="7772400" cy="1407368"/>
          </a:xfrm>
          <a:solidFill>
            <a:schemeClr val="bg1">
              <a:lumMod val="75000"/>
            </a:schemeClr>
          </a:solidFill>
          <a:ln w="76200">
            <a:solidFill>
              <a:schemeClr val="accent2">
                <a:lumMod val="50000"/>
                <a:lumOff val="50000"/>
              </a:schemeClr>
            </a:solidFill>
            <a:miter lim="800000"/>
            <a:headEnd/>
            <a:tailEnd/>
          </a:ln>
        </p:spPr>
        <p:txBody>
          <a:bodyPr vert="horz" wrap="square" lIns="91440" tIns="45720" rIns="91440" bIns="45720" numCol="1" anchor="ctr" anchorCtr="0" compatLnSpc="1">
            <a:prstTxWarp prst="textNoShape">
              <a:avLst/>
            </a:prstTxWarp>
          </a:bodyPr>
          <a:lstStyle/>
          <a:p>
            <a:r>
              <a:rPr lang="es-ES_tradnl" b="1" i="1">
                <a:solidFill>
                  <a:schemeClr val="tx1"/>
                </a:solidFill>
                <a:effectLst>
                  <a:outerShdw blurRad="38100" dist="38100" dir="2700000" algn="tl">
                    <a:srgbClr val="000000"/>
                  </a:outerShdw>
                </a:effectLst>
                <a:latin typeface="Arial" charset="0"/>
              </a:rPr>
              <a:t>ESPECIFICACIONES </a:t>
            </a:r>
            <a:br>
              <a:rPr lang="es-ES_tradnl" b="1" i="1">
                <a:solidFill>
                  <a:schemeClr val="tx1"/>
                </a:solidFill>
                <a:effectLst>
                  <a:outerShdw blurRad="38100" dist="38100" dir="2700000" algn="tl">
                    <a:srgbClr val="000000"/>
                  </a:outerShdw>
                </a:effectLst>
                <a:latin typeface="Arial" charset="0"/>
              </a:rPr>
            </a:br>
            <a:r>
              <a:rPr lang="es-ES_tradnl" b="1" i="1">
                <a:solidFill>
                  <a:schemeClr val="tx1"/>
                </a:solidFill>
                <a:effectLst>
                  <a:outerShdw blurRad="38100" dist="38100" dir="2700000" algn="tl">
                    <a:srgbClr val="000000"/>
                  </a:outerShdw>
                </a:effectLst>
                <a:latin typeface="Arial" charset="0"/>
              </a:rPr>
              <a:t>IEEE 802.3 A 10 MBPS</a:t>
            </a:r>
          </a:p>
        </p:txBody>
      </p:sp>
      <p:sp>
        <p:nvSpPr>
          <p:cNvPr id="95235" name="Rectangle 3"/>
          <p:cNvSpPr>
            <a:spLocks noGrp="1" noChangeArrowheads="1"/>
          </p:cNvSpPr>
          <p:nvPr>
            <p:ph type="body" idx="1"/>
          </p:nvPr>
        </p:nvSpPr>
        <p:spPr>
          <a:xfrm>
            <a:off x="457200" y="2057400"/>
            <a:ext cx="8458200" cy="4495800"/>
          </a:xfrm>
          <a:solidFill>
            <a:schemeClr val="bg1"/>
          </a:solidFill>
          <a:ln w="76200">
            <a:solidFill>
              <a:schemeClr val="accent2">
                <a:lumMod val="50000"/>
                <a:lumOff val="50000"/>
              </a:schemeClr>
            </a:solidFill>
          </a:ln>
        </p:spPr>
        <p:txBody>
          <a:bodyPr/>
          <a:lstStyle/>
          <a:p>
            <a:pPr marL="990600" lvl="1" indent="-533400">
              <a:defRPr/>
            </a:pPr>
            <a:r>
              <a:rPr lang="es-ES_tradnl" sz="4000" i="1">
                <a:effectLst>
                  <a:outerShdw blurRad="38100" dist="38100" dir="2700000" algn="tl">
                    <a:srgbClr val="000000"/>
                  </a:outerShdw>
                </a:effectLst>
                <a:latin typeface="Arial" charset="0"/>
              </a:rPr>
              <a:t>10 BASE  5 </a:t>
            </a:r>
            <a:r>
              <a:rPr lang="es-ES_tradnl" sz="4000" i="1">
                <a:effectLst>
                  <a:outerShdw blurRad="38100" dist="38100" dir="2700000" algn="tl">
                    <a:srgbClr val="000000"/>
                  </a:outerShdw>
                </a:effectLst>
                <a:latin typeface="Arial" charset="0"/>
                <a:sym typeface="Wingdings 3" pitchFamily="18" charset="2"/>
              </a:rPr>
              <a:t> Coaxil Grueso</a:t>
            </a:r>
            <a:endParaRPr lang="es-ES_tradnl" sz="4000" i="1">
              <a:effectLst>
                <a:outerShdw blurRad="38100" dist="38100" dir="2700000" algn="tl">
                  <a:srgbClr val="000000"/>
                </a:outerShdw>
              </a:effectLst>
              <a:latin typeface="Arial" charset="0"/>
            </a:endParaRPr>
          </a:p>
          <a:p>
            <a:pPr marL="990600" lvl="1" indent="-533400">
              <a:defRPr/>
            </a:pPr>
            <a:r>
              <a:rPr lang="es-ES_tradnl" sz="4000" i="1">
                <a:effectLst>
                  <a:outerShdw blurRad="38100" dist="38100" dir="2700000" algn="tl">
                    <a:srgbClr val="000000"/>
                  </a:outerShdw>
                </a:effectLst>
                <a:latin typeface="Arial" charset="0"/>
              </a:rPr>
              <a:t>10 BASE 2 </a:t>
            </a:r>
            <a:r>
              <a:rPr lang="es-ES_tradnl" sz="4000" i="1">
                <a:effectLst>
                  <a:outerShdw blurRad="38100" dist="38100" dir="2700000" algn="tl">
                    <a:srgbClr val="000000"/>
                  </a:outerShdw>
                </a:effectLst>
                <a:latin typeface="Arial" charset="0"/>
                <a:sym typeface="Wingdings 3" pitchFamily="18" charset="2"/>
              </a:rPr>
              <a:t> Coaxil Fino</a:t>
            </a:r>
            <a:endParaRPr lang="es-ES_tradnl" sz="4000" i="1">
              <a:effectLst>
                <a:outerShdw blurRad="38100" dist="38100" dir="2700000" algn="tl">
                  <a:srgbClr val="000000"/>
                </a:outerShdw>
              </a:effectLst>
              <a:latin typeface="Arial" charset="0"/>
            </a:endParaRPr>
          </a:p>
          <a:p>
            <a:pPr marL="990600" lvl="1" indent="-533400">
              <a:defRPr/>
            </a:pPr>
            <a:r>
              <a:rPr lang="es-ES_tradnl" sz="4000" i="1">
                <a:effectLst>
                  <a:outerShdw blurRad="38100" dist="38100" dir="2700000" algn="tl">
                    <a:srgbClr val="000000"/>
                  </a:outerShdw>
                </a:effectLst>
                <a:latin typeface="Arial" charset="0"/>
              </a:rPr>
              <a:t>10 BASE T </a:t>
            </a:r>
            <a:r>
              <a:rPr lang="es-ES_tradnl" sz="4000" i="1">
                <a:effectLst>
                  <a:outerShdw blurRad="38100" dist="38100" dir="2700000" algn="tl">
                    <a:srgbClr val="000000"/>
                  </a:outerShdw>
                </a:effectLst>
                <a:latin typeface="Arial" charset="0"/>
                <a:sym typeface="Wingdings 3" pitchFamily="18" charset="2"/>
              </a:rPr>
              <a:t> Trenzado</a:t>
            </a:r>
            <a:endParaRPr lang="es-ES_tradnl" sz="4000" i="1">
              <a:effectLst>
                <a:outerShdw blurRad="38100" dist="38100" dir="2700000" algn="tl">
                  <a:srgbClr val="000000"/>
                </a:outerShdw>
              </a:effectLst>
              <a:latin typeface="Arial" charset="0"/>
            </a:endParaRPr>
          </a:p>
          <a:p>
            <a:pPr marL="990600" lvl="1" indent="-533400">
              <a:defRPr/>
            </a:pPr>
            <a:r>
              <a:rPr lang="es-ES_tradnl" sz="4000" i="1">
                <a:effectLst>
                  <a:outerShdw blurRad="38100" dist="38100" dir="2700000" algn="tl">
                    <a:srgbClr val="000000"/>
                  </a:outerShdw>
                </a:effectLst>
                <a:latin typeface="Arial" charset="0"/>
              </a:rPr>
              <a:t>10 BASE FP –FL -FB </a:t>
            </a:r>
            <a:r>
              <a:rPr lang="es-ES_tradnl" sz="4000" i="1">
                <a:effectLst>
                  <a:outerShdw blurRad="38100" dist="38100" dir="2700000" algn="tl">
                    <a:srgbClr val="000000"/>
                  </a:outerShdw>
                </a:effectLst>
                <a:latin typeface="Arial" charset="0"/>
                <a:sym typeface="Wingdings 3" pitchFamily="18" charset="2"/>
              </a:rPr>
              <a:t> FO</a:t>
            </a:r>
            <a:endParaRPr lang="es-ES_tradnl"/>
          </a:p>
          <a:p>
            <a:pPr marL="609600" indent="-609600">
              <a:defRPr/>
            </a:pPr>
            <a:endParaRPr lang="es-ES_tradnl"/>
          </a:p>
        </p:txBody>
      </p:sp>
    </p:spTree>
  </p:cSld>
  <p:clrMapOvr>
    <a:overrideClrMapping bg1="dk2" tx1="lt1" bg2="dk1"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ChangeArrowheads="1"/>
          </p:cNvSpPr>
          <p:nvPr>
            <p:ph type="title"/>
          </p:nvPr>
        </p:nvSpPr>
        <p:spPr>
          <a:xfrm>
            <a:off x="457200" y="304800"/>
            <a:ext cx="8291264" cy="2133600"/>
          </a:xfrm>
          <a:solidFill>
            <a:schemeClr val="bg1">
              <a:lumMod val="75000"/>
            </a:schemeClr>
          </a:solidFill>
          <a:ln w="76200">
            <a:solidFill>
              <a:schemeClr val="accent2">
                <a:lumMod val="50000"/>
                <a:lumOff val="50000"/>
              </a:schemeClr>
            </a:solidFill>
            <a:miter lim="800000"/>
            <a:headEnd/>
            <a:tailEnd/>
          </a:ln>
        </p:spPr>
        <p:txBody>
          <a:bodyPr vert="horz" wrap="square" lIns="91440" tIns="45720" rIns="91440" bIns="45720" numCol="1" anchor="ctr" anchorCtr="0" compatLnSpc="1">
            <a:prstTxWarp prst="textNoShape">
              <a:avLst/>
            </a:prstTxWarp>
          </a:bodyPr>
          <a:lstStyle/>
          <a:p>
            <a:r>
              <a:rPr lang="es-ES_tradnl" b="1" i="1">
                <a:solidFill>
                  <a:schemeClr val="tx1"/>
                </a:solidFill>
                <a:effectLst>
                  <a:outerShdw blurRad="38100" dist="38100" dir="2700000" algn="tl">
                    <a:srgbClr val="000000"/>
                  </a:outerShdw>
                </a:effectLst>
                <a:latin typeface="Arial" charset="0"/>
              </a:rPr>
              <a:t>ESPECIFICACIONES </a:t>
            </a:r>
            <a:br>
              <a:rPr lang="es-ES_tradnl" b="1" i="1">
                <a:solidFill>
                  <a:schemeClr val="tx1"/>
                </a:solidFill>
                <a:effectLst>
                  <a:outerShdw blurRad="38100" dist="38100" dir="2700000" algn="tl">
                    <a:srgbClr val="000000"/>
                  </a:outerShdw>
                </a:effectLst>
                <a:latin typeface="Arial" charset="0"/>
              </a:rPr>
            </a:br>
            <a:r>
              <a:rPr lang="es-ES_tradnl" b="1" i="1">
                <a:solidFill>
                  <a:schemeClr val="tx1"/>
                </a:solidFill>
                <a:effectLst>
                  <a:outerShdw blurRad="38100" dist="38100" dir="2700000" algn="tl">
                    <a:srgbClr val="000000"/>
                  </a:outerShdw>
                </a:effectLst>
                <a:latin typeface="Arial" charset="0"/>
              </a:rPr>
              <a:t>IEEE 802.3 A 100 MBPS</a:t>
            </a:r>
            <a:br>
              <a:rPr lang="es-ES_tradnl" b="1" i="1">
                <a:solidFill>
                  <a:schemeClr val="tx1"/>
                </a:solidFill>
                <a:effectLst>
                  <a:outerShdw blurRad="38100" dist="38100" dir="2700000" algn="tl">
                    <a:srgbClr val="000000"/>
                  </a:outerShdw>
                </a:effectLst>
                <a:latin typeface="Arial" charset="0"/>
              </a:rPr>
            </a:br>
            <a:r>
              <a:rPr lang="es-ES_tradnl" b="1" i="1">
                <a:solidFill>
                  <a:schemeClr val="tx1"/>
                </a:solidFill>
                <a:effectLst>
                  <a:outerShdw blurRad="38100" dist="38100" dir="2700000" algn="tl">
                    <a:srgbClr val="000000"/>
                  </a:outerShdw>
                </a:effectLst>
                <a:latin typeface="Arial" charset="0"/>
              </a:rPr>
              <a:t>Fast Ethernet</a:t>
            </a:r>
          </a:p>
        </p:txBody>
      </p:sp>
      <p:sp>
        <p:nvSpPr>
          <p:cNvPr id="96259" name="Rectangle 3"/>
          <p:cNvSpPr>
            <a:spLocks noGrp="1" noChangeArrowheads="1"/>
          </p:cNvSpPr>
          <p:nvPr>
            <p:ph type="body" idx="1"/>
          </p:nvPr>
        </p:nvSpPr>
        <p:spPr>
          <a:xfrm>
            <a:off x="457200" y="2743200"/>
            <a:ext cx="8458200" cy="3276600"/>
          </a:xfrm>
          <a:solidFill>
            <a:schemeClr val="bg1"/>
          </a:solidFill>
          <a:ln w="76200">
            <a:solidFill>
              <a:schemeClr val="accent2">
                <a:lumMod val="50000"/>
                <a:lumOff val="50000"/>
              </a:schemeClr>
            </a:solidFill>
          </a:ln>
        </p:spPr>
        <p:txBody>
          <a:bodyPr/>
          <a:lstStyle/>
          <a:p>
            <a:pPr marL="990600" lvl="1" indent="-533400">
              <a:defRPr/>
            </a:pPr>
            <a:r>
              <a:rPr lang="es-ES_tradnl" sz="4000" i="1">
                <a:effectLst>
                  <a:outerShdw blurRad="38100" dist="38100" dir="2700000" algn="tl">
                    <a:srgbClr val="000000"/>
                  </a:outerShdw>
                </a:effectLst>
                <a:latin typeface="Arial" charset="0"/>
              </a:rPr>
              <a:t>100 BASE  TX </a:t>
            </a:r>
            <a:r>
              <a:rPr lang="es-ES_tradnl" sz="4000" i="1">
                <a:effectLst>
                  <a:outerShdw blurRad="38100" dist="38100" dir="2700000" algn="tl">
                    <a:srgbClr val="000000"/>
                  </a:outerShdw>
                </a:effectLst>
                <a:latin typeface="Arial" charset="0"/>
                <a:sym typeface="Wingdings 3" pitchFamily="18" charset="2"/>
              </a:rPr>
              <a:t> UTP - STP</a:t>
            </a:r>
            <a:endParaRPr lang="es-ES_tradnl" sz="4000" i="1">
              <a:effectLst>
                <a:outerShdw blurRad="38100" dist="38100" dir="2700000" algn="tl">
                  <a:srgbClr val="000000"/>
                </a:outerShdw>
              </a:effectLst>
              <a:latin typeface="Arial" charset="0"/>
            </a:endParaRPr>
          </a:p>
          <a:p>
            <a:pPr marL="990600" lvl="1" indent="-533400">
              <a:defRPr/>
            </a:pPr>
            <a:r>
              <a:rPr lang="es-ES_tradnl" sz="4000" i="1">
                <a:effectLst>
                  <a:outerShdw blurRad="38100" dist="38100" dir="2700000" algn="tl">
                    <a:srgbClr val="000000"/>
                  </a:outerShdw>
                </a:effectLst>
                <a:latin typeface="Arial" charset="0"/>
              </a:rPr>
              <a:t>100 BASE  FX</a:t>
            </a:r>
            <a:r>
              <a:rPr lang="es-ES_tradnl" sz="4000" i="1">
                <a:effectLst>
                  <a:outerShdw blurRad="38100" dist="38100" dir="2700000" algn="tl">
                    <a:srgbClr val="000000"/>
                  </a:outerShdw>
                </a:effectLst>
                <a:latin typeface="Arial" charset="0"/>
                <a:sym typeface="Wingdings 3" pitchFamily="18" charset="2"/>
              </a:rPr>
              <a:t> Fibra Óptica</a:t>
            </a:r>
            <a:endParaRPr lang="es-ES_tradnl" sz="4000" i="1">
              <a:effectLst>
                <a:outerShdw blurRad="38100" dist="38100" dir="2700000" algn="tl">
                  <a:srgbClr val="000000"/>
                </a:outerShdw>
              </a:effectLst>
              <a:latin typeface="Arial" charset="0"/>
            </a:endParaRPr>
          </a:p>
          <a:p>
            <a:pPr marL="990600" lvl="1" indent="-533400">
              <a:defRPr/>
            </a:pPr>
            <a:r>
              <a:rPr lang="es-ES_tradnl" sz="4000" i="1">
                <a:effectLst>
                  <a:outerShdw blurRad="38100" dist="38100" dir="2700000" algn="tl">
                    <a:srgbClr val="000000"/>
                  </a:outerShdw>
                </a:effectLst>
                <a:latin typeface="Arial" charset="0"/>
              </a:rPr>
              <a:t>100 BASE T4</a:t>
            </a:r>
            <a:r>
              <a:rPr lang="es-ES_tradnl" sz="4000" i="1">
                <a:effectLst>
                  <a:outerShdw blurRad="38100" dist="38100" dir="2700000" algn="tl">
                    <a:srgbClr val="000000"/>
                  </a:outerShdw>
                </a:effectLst>
                <a:latin typeface="Arial" charset="0"/>
                <a:sym typeface="Wingdings 3" pitchFamily="18" charset="2"/>
              </a:rPr>
              <a:t> UTP - STP </a:t>
            </a:r>
            <a:endParaRPr lang="es-ES_tradnl" sz="4000" i="1">
              <a:effectLst>
                <a:outerShdw blurRad="38100" dist="38100" dir="2700000" algn="tl">
                  <a:srgbClr val="000000"/>
                </a:outerShdw>
              </a:effectLst>
              <a:latin typeface="Arial" charset="0"/>
            </a:endParaRPr>
          </a:p>
          <a:p>
            <a:pPr marL="990600" lvl="1" indent="-533400">
              <a:defRPr/>
            </a:pPr>
            <a:r>
              <a:rPr lang="es-ES_tradnl" sz="4000" i="1">
                <a:effectLst>
                  <a:outerShdw blurRad="38100" dist="38100" dir="2700000" algn="tl">
                    <a:srgbClr val="000000"/>
                  </a:outerShdw>
                </a:effectLst>
                <a:latin typeface="Arial" charset="0"/>
              </a:rPr>
              <a:t>100 BASE FP –FL -FB </a:t>
            </a:r>
            <a:r>
              <a:rPr lang="es-ES_tradnl" sz="4000" i="1">
                <a:effectLst>
                  <a:outerShdw blurRad="38100" dist="38100" dir="2700000" algn="tl">
                    <a:srgbClr val="000000"/>
                  </a:outerShdw>
                </a:effectLst>
                <a:latin typeface="Arial" charset="0"/>
                <a:sym typeface="Wingdings 3" pitchFamily="18" charset="2"/>
              </a:rPr>
              <a:t> FO</a:t>
            </a:r>
            <a:endParaRPr lang="es-ES_tradnl"/>
          </a:p>
        </p:txBody>
      </p:sp>
    </p:spTree>
  </p:cSld>
  <p:clrMapOvr>
    <a:overrideClrMapping bg1="dk2" tx1="lt1" bg2="dk1"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p:cNvSpPr>
            <a:spLocks noGrp="1" noChangeArrowheads="1"/>
          </p:cNvSpPr>
          <p:nvPr>
            <p:ph type="title"/>
          </p:nvPr>
        </p:nvSpPr>
        <p:spPr>
          <a:xfrm>
            <a:off x="467544" y="381000"/>
            <a:ext cx="8143056" cy="2057400"/>
          </a:xfrm>
          <a:solidFill>
            <a:schemeClr val="bg1"/>
          </a:solidFill>
          <a:ln w="76200">
            <a:solidFill>
              <a:schemeClr val="accent2">
                <a:lumMod val="50000"/>
                <a:lumOff val="50000"/>
              </a:schemeClr>
            </a:solidFill>
          </a:ln>
        </p:spPr>
        <p:txBody>
          <a:bodyPr/>
          <a:lstStyle/>
          <a:p>
            <a:pPr>
              <a:defRPr/>
            </a:pPr>
            <a:r>
              <a:rPr lang="es-ES_tradnl" b="1" i="1">
                <a:solidFill>
                  <a:schemeClr val="tx1"/>
                </a:solidFill>
                <a:effectLst>
                  <a:outerShdw blurRad="38100" dist="38100" dir="2700000" algn="tl">
                    <a:srgbClr val="000000"/>
                  </a:outerShdw>
                </a:effectLst>
                <a:latin typeface="Arial" charset="0"/>
              </a:rPr>
              <a:t>ESPECIFICACIONES </a:t>
            </a:r>
            <a:br>
              <a:rPr lang="es-ES_tradnl" b="1" i="1">
                <a:solidFill>
                  <a:schemeClr val="tx1"/>
                </a:solidFill>
                <a:effectLst>
                  <a:outerShdw blurRad="38100" dist="38100" dir="2700000" algn="tl">
                    <a:srgbClr val="000000"/>
                  </a:outerShdw>
                </a:effectLst>
                <a:latin typeface="Arial" charset="0"/>
              </a:rPr>
            </a:br>
            <a:r>
              <a:rPr lang="es-ES_tradnl" b="1" i="1">
                <a:solidFill>
                  <a:schemeClr val="tx1"/>
                </a:solidFill>
                <a:effectLst>
                  <a:outerShdw blurRad="38100" dist="38100" dir="2700000" algn="tl">
                    <a:srgbClr val="000000"/>
                  </a:outerShdw>
                </a:effectLst>
                <a:latin typeface="Arial" charset="0"/>
              </a:rPr>
              <a:t>GIGABIT A 1000 MBPS</a:t>
            </a:r>
            <a:br>
              <a:rPr lang="es-ES_tradnl" b="1" i="1">
                <a:solidFill>
                  <a:schemeClr val="tx1"/>
                </a:solidFill>
                <a:effectLst>
                  <a:outerShdw blurRad="38100" dist="38100" dir="2700000" algn="tl">
                    <a:srgbClr val="000000"/>
                  </a:outerShdw>
                </a:effectLst>
                <a:latin typeface="Arial" charset="0"/>
              </a:rPr>
            </a:br>
            <a:r>
              <a:rPr lang="es-ES_tradnl" b="1" i="1">
                <a:solidFill>
                  <a:schemeClr val="tx1"/>
                </a:solidFill>
                <a:effectLst>
                  <a:outerShdw blurRad="38100" dist="38100" dir="2700000" algn="tl">
                    <a:srgbClr val="000000"/>
                  </a:outerShdw>
                </a:effectLst>
                <a:latin typeface="Arial" charset="0"/>
              </a:rPr>
              <a:t> GIGABIT Ethernet</a:t>
            </a:r>
            <a:endParaRPr lang="es-ES_tradnl" sz="3200" b="1" i="1">
              <a:solidFill>
                <a:schemeClr val="tx1"/>
              </a:solidFill>
              <a:effectLst>
                <a:outerShdw blurRad="38100" dist="38100" dir="2700000" algn="tl">
                  <a:srgbClr val="000000"/>
                </a:outerShdw>
              </a:effectLst>
              <a:latin typeface="Arial" charset="0"/>
            </a:endParaRPr>
          </a:p>
        </p:txBody>
      </p:sp>
      <p:sp>
        <p:nvSpPr>
          <p:cNvPr id="99331" name="Rectangle 3"/>
          <p:cNvSpPr>
            <a:spLocks noGrp="1" noChangeArrowheads="1"/>
          </p:cNvSpPr>
          <p:nvPr>
            <p:ph type="body" idx="1"/>
          </p:nvPr>
        </p:nvSpPr>
        <p:spPr>
          <a:xfrm>
            <a:off x="228600" y="2819400"/>
            <a:ext cx="8915400" cy="3352800"/>
          </a:xfrm>
          <a:solidFill>
            <a:schemeClr val="bg1"/>
          </a:solidFill>
          <a:ln w="76200">
            <a:solidFill>
              <a:schemeClr val="accent2">
                <a:lumMod val="50000"/>
                <a:lumOff val="50000"/>
              </a:schemeClr>
            </a:solidFill>
          </a:ln>
        </p:spPr>
        <p:txBody>
          <a:bodyPr/>
          <a:lstStyle/>
          <a:p>
            <a:pPr marL="990600" lvl="1" indent="-533400">
              <a:defRPr/>
            </a:pPr>
            <a:r>
              <a:rPr lang="es-ES_tradnl" sz="4000" i="1">
                <a:effectLst>
                  <a:outerShdw blurRad="38100" dist="38100" dir="2700000" algn="tl">
                    <a:srgbClr val="000000"/>
                  </a:outerShdw>
                </a:effectLst>
                <a:latin typeface="Arial" charset="0"/>
              </a:rPr>
              <a:t>1000 BASE  SX </a:t>
            </a:r>
            <a:r>
              <a:rPr lang="es-ES_tradnl" sz="4000" i="1">
                <a:effectLst>
                  <a:outerShdw blurRad="38100" dist="38100" dir="2700000" algn="tl">
                    <a:srgbClr val="000000"/>
                  </a:outerShdw>
                </a:effectLst>
                <a:latin typeface="Arial" charset="0"/>
                <a:sym typeface="Wingdings 3" pitchFamily="18" charset="2"/>
              </a:rPr>
              <a:t> FO </a:t>
            </a:r>
            <a:r>
              <a:rPr lang="es-ES_tradnl" sz="2400" i="1">
                <a:effectLst>
                  <a:outerShdw blurRad="38100" dist="38100" dir="2700000" algn="tl">
                    <a:srgbClr val="000000"/>
                  </a:outerShdw>
                </a:effectLst>
                <a:latin typeface="Arial" charset="0"/>
                <a:sym typeface="Wingdings 3" pitchFamily="18" charset="2"/>
              </a:rPr>
              <a:t>(MON Y MULTI)</a:t>
            </a:r>
          </a:p>
          <a:p>
            <a:pPr marL="990600" lvl="1" indent="-533400">
              <a:defRPr/>
            </a:pPr>
            <a:r>
              <a:rPr lang="es-ES_tradnl" sz="4000" i="1">
                <a:effectLst>
                  <a:outerShdw blurRad="38100" dist="38100" dir="2700000" algn="tl">
                    <a:srgbClr val="000000"/>
                  </a:outerShdw>
                </a:effectLst>
                <a:latin typeface="Arial" charset="0"/>
              </a:rPr>
              <a:t>1000 BASE  LX</a:t>
            </a:r>
            <a:r>
              <a:rPr lang="es-ES_tradnl" sz="4000" i="1">
                <a:effectLst>
                  <a:outerShdw blurRad="38100" dist="38100" dir="2700000" algn="tl">
                    <a:srgbClr val="000000"/>
                  </a:outerShdw>
                </a:effectLst>
                <a:latin typeface="Arial" charset="0"/>
                <a:sym typeface="Wingdings 3" pitchFamily="18" charset="2"/>
              </a:rPr>
              <a:t> FO  </a:t>
            </a:r>
            <a:r>
              <a:rPr lang="es-ES_tradnl" sz="2400" i="1">
                <a:effectLst>
                  <a:outerShdw blurRad="38100" dist="38100" dir="2700000" algn="tl">
                    <a:srgbClr val="000000"/>
                  </a:outerShdw>
                </a:effectLst>
                <a:latin typeface="Arial" charset="0"/>
                <a:sym typeface="Wingdings 3" pitchFamily="18" charset="2"/>
              </a:rPr>
              <a:t>(MON Y MULTI)</a:t>
            </a:r>
          </a:p>
          <a:p>
            <a:pPr marL="990600" lvl="1" indent="-533400">
              <a:defRPr/>
            </a:pPr>
            <a:r>
              <a:rPr lang="es-ES_tradnl" sz="4000" i="1">
                <a:effectLst>
                  <a:outerShdw blurRad="38100" dist="38100" dir="2700000" algn="tl">
                    <a:srgbClr val="000000"/>
                  </a:outerShdw>
                </a:effectLst>
                <a:latin typeface="Arial" charset="0"/>
              </a:rPr>
              <a:t>1000 BASE CX</a:t>
            </a:r>
            <a:r>
              <a:rPr lang="es-ES_tradnl" sz="4000" i="1">
                <a:effectLst>
                  <a:outerShdw blurRad="38100" dist="38100" dir="2700000" algn="tl">
                    <a:srgbClr val="000000"/>
                  </a:outerShdw>
                </a:effectLst>
                <a:latin typeface="Arial" charset="0"/>
                <a:sym typeface="Wingdings 3" pitchFamily="18" charset="2"/>
              </a:rPr>
              <a:t> UTP - STP </a:t>
            </a:r>
            <a:endParaRPr lang="es-ES_tradnl" sz="4000" i="1">
              <a:effectLst>
                <a:outerShdw blurRad="38100" dist="38100" dir="2700000" algn="tl">
                  <a:srgbClr val="000000"/>
                </a:outerShdw>
              </a:effectLst>
              <a:latin typeface="Arial" charset="0"/>
            </a:endParaRPr>
          </a:p>
          <a:p>
            <a:pPr marL="990600" lvl="1" indent="-533400">
              <a:defRPr/>
            </a:pPr>
            <a:r>
              <a:rPr lang="es-ES_tradnl" sz="4000" i="1">
                <a:effectLst>
                  <a:outerShdw blurRad="38100" dist="38100" dir="2700000" algn="tl">
                    <a:srgbClr val="000000"/>
                  </a:outerShdw>
                </a:effectLst>
                <a:latin typeface="Arial" charset="0"/>
              </a:rPr>
              <a:t>1000 BASE T  </a:t>
            </a:r>
            <a:r>
              <a:rPr lang="es-ES_tradnl" sz="4000" i="1">
                <a:effectLst>
                  <a:outerShdw blurRad="38100" dist="38100" dir="2700000" algn="tl">
                    <a:srgbClr val="000000"/>
                  </a:outerShdw>
                </a:effectLst>
                <a:latin typeface="Arial" charset="0"/>
                <a:sym typeface="Wingdings 3" pitchFamily="18" charset="2"/>
              </a:rPr>
              <a:t> UTP 5</a:t>
            </a:r>
            <a:endParaRPr lang="es-ES_tradnl"/>
          </a:p>
          <a:p>
            <a:pPr marL="609600" indent="-609600">
              <a:defRPr/>
            </a:pPr>
            <a:endParaRPr lang="es-ES_tradnl"/>
          </a:p>
        </p:txBody>
      </p:sp>
    </p:spTree>
  </p:cSld>
  <p:clrMapOvr>
    <a:overrideClrMapping bg1="dk2" tx1="lt1" bg2="dk1" tx2="lt2" accent1="accent1" accent2="accent2" accent3="accent3" accent4="accent4" accent5="accent5" accent6="accent6" hlink="hlink" folHlink="folHlink"/>
  </p:clrMapOvr>
</p:sld>
</file>

<file path=ppt/theme/theme1.xml><?xml version="1.0" encoding="utf-8"?>
<a:theme xmlns:a="http://schemas.openxmlformats.org/drawingml/2006/main" name="Impulso">
  <a:themeElements>
    <a:clrScheme name="Impulso 2">
      <a:dk1>
        <a:srgbClr val="000000"/>
      </a:dk1>
      <a:lt1>
        <a:srgbClr val="FFFFFF"/>
      </a:lt1>
      <a:dk2>
        <a:srgbClr val="000066"/>
      </a:dk2>
      <a:lt2>
        <a:srgbClr val="FFCC66"/>
      </a:lt2>
      <a:accent1>
        <a:srgbClr val="FF9900"/>
      </a:accent1>
      <a:accent2>
        <a:srgbClr val="000044"/>
      </a:accent2>
      <a:accent3>
        <a:srgbClr val="AAAAB8"/>
      </a:accent3>
      <a:accent4>
        <a:srgbClr val="DADADA"/>
      </a:accent4>
      <a:accent5>
        <a:srgbClr val="FFCAAA"/>
      </a:accent5>
      <a:accent6>
        <a:srgbClr val="00003D"/>
      </a:accent6>
      <a:hlink>
        <a:srgbClr val="3366FF"/>
      </a:hlink>
      <a:folHlink>
        <a:srgbClr val="FFFF00"/>
      </a:folHlink>
    </a:clrScheme>
    <a:fontScheme name="Impulso">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s-ES_tradnl" sz="23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s-ES_tradnl" sz="23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Impulso 1">
        <a:dk1>
          <a:srgbClr val="000000"/>
        </a:dk1>
        <a:lt1>
          <a:srgbClr val="CCECFF"/>
        </a:lt1>
        <a:dk2>
          <a:srgbClr val="000066"/>
        </a:dk2>
        <a:lt2>
          <a:srgbClr val="6699FF"/>
        </a:lt2>
        <a:accent1>
          <a:srgbClr val="33CCCC"/>
        </a:accent1>
        <a:accent2>
          <a:srgbClr val="0099FF"/>
        </a:accent2>
        <a:accent3>
          <a:srgbClr val="E2F4FF"/>
        </a:accent3>
        <a:accent4>
          <a:srgbClr val="000000"/>
        </a:accent4>
        <a:accent5>
          <a:srgbClr val="ADE2E2"/>
        </a:accent5>
        <a:accent6>
          <a:srgbClr val="008AE7"/>
        </a:accent6>
        <a:hlink>
          <a:srgbClr val="FFFFFF"/>
        </a:hlink>
        <a:folHlink>
          <a:srgbClr val="3366FF"/>
        </a:folHlink>
      </a:clrScheme>
      <a:clrMap bg1="lt1" tx1="dk1" bg2="lt2" tx2="dk2" accent1="accent1" accent2="accent2" accent3="accent3" accent4="accent4" accent5="accent5" accent6="accent6" hlink="hlink" folHlink="folHlink"/>
    </a:extraClrScheme>
    <a:extraClrScheme>
      <a:clrScheme name="Impulso 2">
        <a:dk1>
          <a:srgbClr val="000000"/>
        </a:dk1>
        <a:lt1>
          <a:srgbClr val="FFFFFF"/>
        </a:lt1>
        <a:dk2>
          <a:srgbClr val="000066"/>
        </a:dk2>
        <a:lt2>
          <a:srgbClr val="FFCC66"/>
        </a:lt2>
        <a:accent1>
          <a:srgbClr val="FF9900"/>
        </a:accent1>
        <a:accent2>
          <a:srgbClr val="000044"/>
        </a:accent2>
        <a:accent3>
          <a:srgbClr val="AAAAB8"/>
        </a:accent3>
        <a:accent4>
          <a:srgbClr val="DADADA"/>
        </a:accent4>
        <a:accent5>
          <a:srgbClr val="FFCAAA"/>
        </a:accent5>
        <a:accent6>
          <a:srgbClr val="00003D"/>
        </a:accent6>
        <a:hlink>
          <a:srgbClr val="3366FF"/>
        </a:hlink>
        <a:folHlink>
          <a:srgbClr val="FFFF00"/>
        </a:folHlink>
      </a:clrScheme>
      <a:clrMap bg1="dk2" tx1="lt1" bg2="dk1" tx2="lt2" accent1="accent1" accent2="accent2" accent3="accent3" accent4="accent4" accent5="accent5" accent6="accent6" hlink="hlink" folHlink="folHlink"/>
    </a:extraClrScheme>
    <a:extraClrScheme>
      <a:clrScheme name="Impulso 3">
        <a:dk1>
          <a:srgbClr val="000000"/>
        </a:dk1>
        <a:lt1>
          <a:srgbClr val="FFFFFF"/>
        </a:lt1>
        <a:dk2>
          <a:srgbClr val="000000"/>
        </a:dk2>
        <a:lt2>
          <a:srgbClr val="DDDDDD"/>
        </a:lt2>
        <a:accent1>
          <a:srgbClr val="CBCBCB"/>
        </a:accent1>
        <a:accent2>
          <a:srgbClr val="C0C0C0"/>
        </a:accent2>
        <a:accent3>
          <a:srgbClr val="FFFFFF"/>
        </a:accent3>
        <a:accent4>
          <a:srgbClr val="000000"/>
        </a:accent4>
        <a:accent5>
          <a:srgbClr val="E2E2E2"/>
        </a:accent5>
        <a:accent6>
          <a:srgbClr val="AEAEAE"/>
        </a:accent6>
        <a:hlink>
          <a:srgbClr val="4D4D4D"/>
        </a:hlink>
        <a:folHlink>
          <a:srgbClr val="868686"/>
        </a:folHlink>
      </a:clrScheme>
      <a:clrMap bg1="lt1" tx1="dk1" bg2="lt2" tx2="dk2" accent1="accent1" accent2="accent2" accent3="accent3" accent4="accent4" accent5="accent5" accent6="accent6" hlink="hlink" folHlink="folHlink"/>
    </a:extraClrScheme>
    <a:extraClrScheme>
      <a:clrScheme name="Impulso 4">
        <a:dk1>
          <a:srgbClr val="000000"/>
        </a:dk1>
        <a:lt1>
          <a:srgbClr val="FFFFFF"/>
        </a:lt1>
        <a:dk2>
          <a:srgbClr val="660033"/>
        </a:dk2>
        <a:lt2>
          <a:srgbClr val="FFCC66"/>
        </a:lt2>
        <a:accent1>
          <a:srgbClr val="FF9900"/>
        </a:accent1>
        <a:accent2>
          <a:srgbClr val="440022"/>
        </a:accent2>
        <a:accent3>
          <a:srgbClr val="B8AAAD"/>
        </a:accent3>
        <a:accent4>
          <a:srgbClr val="DADADA"/>
        </a:accent4>
        <a:accent5>
          <a:srgbClr val="FFCAAA"/>
        </a:accent5>
        <a:accent6>
          <a:srgbClr val="3D001E"/>
        </a:accent6>
        <a:hlink>
          <a:srgbClr val="B20059"/>
        </a:hlink>
        <a:folHlink>
          <a:srgbClr val="FF6699"/>
        </a:folHlink>
      </a:clrScheme>
      <a:clrMap bg1="dk2" tx1="lt1" bg2="dk1" tx2="lt2" accent1="accent1" accent2="accent2" accent3="accent3" accent4="accent4" accent5="accent5" accent6="accent6" hlink="hlink" folHlink="folHlink"/>
    </a:extraClrScheme>
    <a:extraClrScheme>
      <a:clrScheme name="Impulso 5">
        <a:dk1>
          <a:srgbClr val="000000"/>
        </a:dk1>
        <a:lt1>
          <a:srgbClr val="FFFFFF"/>
        </a:lt1>
        <a:dk2>
          <a:srgbClr val="663300"/>
        </a:dk2>
        <a:lt2>
          <a:srgbClr val="FFCC66"/>
        </a:lt2>
        <a:accent1>
          <a:srgbClr val="FF9900"/>
        </a:accent1>
        <a:accent2>
          <a:srgbClr val="361B00"/>
        </a:accent2>
        <a:accent3>
          <a:srgbClr val="B8ADAA"/>
        </a:accent3>
        <a:accent4>
          <a:srgbClr val="DADADA"/>
        </a:accent4>
        <a:accent5>
          <a:srgbClr val="FFCAAA"/>
        </a:accent5>
        <a:accent6>
          <a:srgbClr val="301700"/>
        </a:accent6>
        <a:hlink>
          <a:srgbClr val="996633"/>
        </a:hlink>
        <a:folHlink>
          <a:srgbClr val="FF6699"/>
        </a:folHlink>
      </a:clrScheme>
      <a:clrMap bg1="dk2" tx1="lt1" bg2="dk1" tx2="lt2" accent1="accent1" accent2="accent2" accent3="accent3" accent4="accent4" accent5="accent5" accent6="accent6" hlink="hlink" folHlink="folHlink"/>
    </a:extraClrScheme>
    <a:extraClrScheme>
      <a:clrScheme name="Impulso 6">
        <a:dk1>
          <a:srgbClr val="000000"/>
        </a:dk1>
        <a:lt1>
          <a:srgbClr val="FFFFFF"/>
        </a:lt1>
        <a:dk2>
          <a:srgbClr val="003300"/>
        </a:dk2>
        <a:lt2>
          <a:srgbClr val="FFCC66"/>
        </a:lt2>
        <a:accent1>
          <a:srgbClr val="CC9900"/>
        </a:accent1>
        <a:accent2>
          <a:srgbClr val="001600"/>
        </a:accent2>
        <a:accent3>
          <a:srgbClr val="AAADAA"/>
        </a:accent3>
        <a:accent4>
          <a:srgbClr val="DADADA"/>
        </a:accent4>
        <a:accent5>
          <a:srgbClr val="E2CAAA"/>
        </a:accent5>
        <a:accent6>
          <a:srgbClr val="001300"/>
        </a:accent6>
        <a:hlink>
          <a:srgbClr val="006600"/>
        </a:hlink>
        <a:folHlink>
          <a:srgbClr val="009999"/>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ema de Offic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ema de Offic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Impulso 2">
    <a:dk1>
      <a:srgbClr val="000000"/>
    </a:dk1>
    <a:lt1>
      <a:srgbClr val="FFFFFF"/>
    </a:lt1>
    <a:dk2>
      <a:srgbClr val="000066"/>
    </a:dk2>
    <a:lt2>
      <a:srgbClr val="FFCC66"/>
    </a:lt2>
    <a:accent1>
      <a:srgbClr val="FF9900"/>
    </a:accent1>
    <a:accent2>
      <a:srgbClr val="000044"/>
    </a:accent2>
    <a:accent3>
      <a:srgbClr val="AAAAB8"/>
    </a:accent3>
    <a:accent4>
      <a:srgbClr val="DADADA"/>
    </a:accent4>
    <a:accent5>
      <a:srgbClr val="FFCAAA"/>
    </a:accent5>
    <a:accent6>
      <a:srgbClr val="00003D"/>
    </a:accent6>
    <a:hlink>
      <a:srgbClr val="3366FF"/>
    </a:hlink>
    <a:folHlink>
      <a:srgbClr val="FFFF00"/>
    </a:folHlink>
  </a:clrScheme>
</a:themeOverride>
</file>

<file path=ppt/theme/themeOverride2.xml><?xml version="1.0" encoding="utf-8"?>
<a:themeOverride xmlns:a="http://schemas.openxmlformats.org/drawingml/2006/main">
  <a:clrScheme name="Impulso 2">
    <a:dk1>
      <a:srgbClr val="000000"/>
    </a:dk1>
    <a:lt1>
      <a:srgbClr val="FFFFFF"/>
    </a:lt1>
    <a:dk2>
      <a:srgbClr val="000066"/>
    </a:dk2>
    <a:lt2>
      <a:srgbClr val="FFCC66"/>
    </a:lt2>
    <a:accent1>
      <a:srgbClr val="FF9900"/>
    </a:accent1>
    <a:accent2>
      <a:srgbClr val="000044"/>
    </a:accent2>
    <a:accent3>
      <a:srgbClr val="AAAAB8"/>
    </a:accent3>
    <a:accent4>
      <a:srgbClr val="DADADA"/>
    </a:accent4>
    <a:accent5>
      <a:srgbClr val="FFCAAA"/>
    </a:accent5>
    <a:accent6>
      <a:srgbClr val="00003D"/>
    </a:accent6>
    <a:hlink>
      <a:srgbClr val="3366FF"/>
    </a:hlink>
    <a:folHlink>
      <a:srgbClr val="FFFF00"/>
    </a:folHlink>
  </a:clrScheme>
</a:themeOverride>
</file>

<file path=ppt/theme/themeOverride3.xml><?xml version="1.0" encoding="utf-8"?>
<a:themeOverride xmlns:a="http://schemas.openxmlformats.org/drawingml/2006/main">
  <a:clrScheme name="Impulso 2">
    <a:dk1>
      <a:srgbClr val="000000"/>
    </a:dk1>
    <a:lt1>
      <a:srgbClr val="FFFFFF"/>
    </a:lt1>
    <a:dk2>
      <a:srgbClr val="000066"/>
    </a:dk2>
    <a:lt2>
      <a:srgbClr val="FFCC66"/>
    </a:lt2>
    <a:accent1>
      <a:srgbClr val="FF9900"/>
    </a:accent1>
    <a:accent2>
      <a:srgbClr val="000044"/>
    </a:accent2>
    <a:accent3>
      <a:srgbClr val="AAAAB8"/>
    </a:accent3>
    <a:accent4>
      <a:srgbClr val="DADADA"/>
    </a:accent4>
    <a:accent5>
      <a:srgbClr val="FFCAAA"/>
    </a:accent5>
    <a:accent6>
      <a:srgbClr val="00003D"/>
    </a:accent6>
    <a:hlink>
      <a:srgbClr val="3366FF"/>
    </a:hlink>
    <a:folHlink>
      <a:srgbClr val="FFFF00"/>
    </a:folHlink>
  </a:clrScheme>
</a:themeOverride>
</file>

<file path=ppt/theme/themeOverride4.xml><?xml version="1.0" encoding="utf-8"?>
<a:themeOverride xmlns:a="http://schemas.openxmlformats.org/drawingml/2006/main">
  <a:clrScheme name="Impulso 2">
    <a:dk1>
      <a:srgbClr val="000000"/>
    </a:dk1>
    <a:lt1>
      <a:srgbClr val="FFFFFF"/>
    </a:lt1>
    <a:dk2>
      <a:srgbClr val="000066"/>
    </a:dk2>
    <a:lt2>
      <a:srgbClr val="FFCC66"/>
    </a:lt2>
    <a:accent1>
      <a:srgbClr val="FF9900"/>
    </a:accent1>
    <a:accent2>
      <a:srgbClr val="000044"/>
    </a:accent2>
    <a:accent3>
      <a:srgbClr val="AAAAB8"/>
    </a:accent3>
    <a:accent4>
      <a:srgbClr val="DADADA"/>
    </a:accent4>
    <a:accent5>
      <a:srgbClr val="FFCAAA"/>
    </a:accent5>
    <a:accent6>
      <a:srgbClr val="00003D"/>
    </a:accent6>
    <a:hlink>
      <a:srgbClr val="3366FF"/>
    </a:hlink>
    <a:folHlink>
      <a:srgbClr val="FFFF00"/>
    </a:folHlink>
  </a:clrScheme>
</a:themeOverride>
</file>

<file path=ppt/theme/themeOverride5.xml><?xml version="1.0" encoding="utf-8"?>
<a:themeOverride xmlns:a="http://schemas.openxmlformats.org/drawingml/2006/main">
  <a:clrScheme name="Impulso 2">
    <a:dk1>
      <a:srgbClr val="000000"/>
    </a:dk1>
    <a:lt1>
      <a:srgbClr val="FFFFFF"/>
    </a:lt1>
    <a:dk2>
      <a:srgbClr val="000066"/>
    </a:dk2>
    <a:lt2>
      <a:srgbClr val="FFCC66"/>
    </a:lt2>
    <a:accent1>
      <a:srgbClr val="FF9900"/>
    </a:accent1>
    <a:accent2>
      <a:srgbClr val="000044"/>
    </a:accent2>
    <a:accent3>
      <a:srgbClr val="AAAAB8"/>
    </a:accent3>
    <a:accent4>
      <a:srgbClr val="DADADA"/>
    </a:accent4>
    <a:accent5>
      <a:srgbClr val="FFCAAA"/>
    </a:accent5>
    <a:accent6>
      <a:srgbClr val="00003D"/>
    </a:accent6>
    <a:hlink>
      <a:srgbClr val="3366FF"/>
    </a:hlink>
    <a:folHlink>
      <a:srgbClr val="FFFF00"/>
    </a:folHlink>
  </a:clrScheme>
</a:themeOverride>
</file>

<file path=ppt/theme/themeOverride6.xml><?xml version="1.0" encoding="utf-8"?>
<a:themeOverride xmlns:a="http://schemas.openxmlformats.org/drawingml/2006/main">
  <a:clrScheme name="Impulso 2">
    <a:dk1>
      <a:srgbClr val="000000"/>
    </a:dk1>
    <a:lt1>
      <a:srgbClr val="FFFFFF"/>
    </a:lt1>
    <a:dk2>
      <a:srgbClr val="000066"/>
    </a:dk2>
    <a:lt2>
      <a:srgbClr val="FFCC66"/>
    </a:lt2>
    <a:accent1>
      <a:srgbClr val="FF9900"/>
    </a:accent1>
    <a:accent2>
      <a:srgbClr val="000044"/>
    </a:accent2>
    <a:accent3>
      <a:srgbClr val="AAAAB8"/>
    </a:accent3>
    <a:accent4>
      <a:srgbClr val="DADADA"/>
    </a:accent4>
    <a:accent5>
      <a:srgbClr val="FFCAAA"/>
    </a:accent5>
    <a:accent6>
      <a:srgbClr val="00003D"/>
    </a:accent6>
    <a:hlink>
      <a:srgbClr val="3366FF"/>
    </a:hlink>
    <a:folHlink>
      <a:srgbClr val="FFFF00"/>
    </a:folHlink>
  </a:clrScheme>
</a:themeOverride>
</file>

<file path=ppt/theme/themeOverride7.xml><?xml version="1.0" encoding="utf-8"?>
<a:themeOverride xmlns:a="http://schemas.openxmlformats.org/drawingml/2006/main">
  <a:clrScheme name="Impulso 2">
    <a:dk1>
      <a:srgbClr val="000000"/>
    </a:dk1>
    <a:lt1>
      <a:srgbClr val="FFFFFF"/>
    </a:lt1>
    <a:dk2>
      <a:srgbClr val="000066"/>
    </a:dk2>
    <a:lt2>
      <a:srgbClr val="FFCC66"/>
    </a:lt2>
    <a:accent1>
      <a:srgbClr val="FF9900"/>
    </a:accent1>
    <a:accent2>
      <a:srgbClr val="000044"/>
    </a:accent2>
    <a:accent3>
      <a:srgbClr val="AAAAB8"/>
    </a:accent3>
    <a:accent4>
      <a:srgbClr val="DADADA"/>
    </a:accent4>
    <a:accent5>
      <a:srgbClr val="FFCAAA"/>
    </a:accent5>
    <a:accent6>
      <a:srgbClr val="00003D"/>
    </a:accent6>
    <a:hlink>
      <a:srgbClr val="3366FF"/>
    </a:hlink>
    <a:folHlink>
      <a:srgbClr val="FFFF00"/>
    </a:folHlink>
  </a:clrScheme>
</a:themeOverride>
</file>

<file path=ppt/theme/themeOverride8.xml><?xml version="1.0" encoding="utf-8"?>
<a:themeOverride xmlns:a="http://schemas.openxmlformats.org/drawingml/2006/main">
  <a:clrScheme name="Impulso 2">
    <a:dk1>
      <a:srgbClr val="000000"/>
    </a:dk1>
    <a:lt1>
      <a:srgbClr val="FFFFFF"/>
    </a:lt1>
    <a:dk2>
      <a:srgbClr val="000066"/>
    </a:dk2>
    <a:lt2>
      <a:srgbClr val="FFCC66"/>
    </a:lt2>
    <a:accent1>
      <a:srgbClr val="FF9900"/>
    </a:accent1>
    <a:accent2>
      <a:srgbClr val="000044"/>
    </a:accent2>
    <a:accent3>
      <a:srgbClr val="AAAAB8"/>
    </a:accent3>
    <a:accent4>
      <a:srgbClr val="DADADA"/>
    </a:accent4>
    <a:accent5>
      <a:srgbClr val="FFCAAA"/>
    </a:accent5>
    <a:accent6>
      <a:srgbClr val="00003D"/>
    </a:accent6>
    <a:hlink>
      <a:srgbClr val="3366FF"/>
    </a:hlink>
    <a:folHlink>
      <a:srgbClr val="FFFF00"/>
    </a:folHlink>
  </a:clrScheme>
</a:themeOverride>
</file>

<file path=ppt/theme/themeOverride9.xml><?xml version="1.0" encoding="utf-8"?>
<a:themeOverride xmlns:a="http://schemas.openxmlformats.org/drawingml/2006/main">
  <a:clrScheme name="Impulso 2">
    <a:dk1>
      <a:srgbClr val="000000"/>
    </a:dk1>
    <a:lt1>
      <a:srgbClr val="FFFFFF"/>
    </a:lt1>
    <a:dk2>
      <a:srgbClr val="000066"/>
    </a:dk2>
    <a:lt2>
      <a:srgbClr val="FFCC66"/>
    </a:lt2>
    <a:accent1>
      <a:srgbClr val="FF9900"/>
    </a:accent1>
    <a:accent2>
      <a:srgbClr val="000044"/>
    </a:accent2>
    <a:accent3>
      <a:srgbClr val="AAAAB8"/>
    </a:accent3>
    <a:accent4>
      <a:srgbClr val="DADADA"/>
    </a:accent4>
    <a:accent5>
      <a:srgbClr val="FFCAAA"/>
    </a:accent5>
    <a:accent6>
      <a:srgbClr val="00003D"/>
    </a:accent6>
    <a:hlink>
      <a:srgbClr val="3366FF"/>
    </a:hlink>
    <a:folHlink>
      <a:srgbClr val="FFFF00"/>
    </a:folHlink>
  </a:clrScheme>
</a:themeOverride>
</file>

<file path=docProps/app.xml><?xml version="1.0" encoding="utf-8"?>
<Properties xmlns="http://schemas.openxmlformats.org/officeDocument/2006/extended-properties" xmlns:vt="http://schemas.openxmlformats.org/officeDocument/2006/docPropsVTypes">
  <Template>C:\Archivos de programa\Microsoft Office\Templates\Diseños de presentaciones\Vuelo sin motor.pot</Template>
  <TotalTime>3701</TotalTime>
  <Words>6186</Words>
  <Application>Microsoft Office PowerPoint</Application>
  <PresentationFormat>Carta (216 x 279 mm)</PresentationFormat>
  <Paragraphs>551</Paragraphs>
  <Slides>60</Slides>
  <Notes>56</Notes>
  <HiddenSlides>3</HiddenSlides>
  <MMClips>0</MMClips>
  <ScaleCrop>false</ScaleCrop>
  <HeadingPairs>
    <vt:vector size="8" baseType="variant">
      <vt:variant>
        <vt:lpstr>Fuentes usadas</vt:lpstr>
      </vt:variant>
      <vt:variant>
        <vt:i4>7</vt:i4>
      </vt:variant>
      <vt:variant>
        <vt:lpstr>Tema</vt:lpstr>
      </vt:variant>
      <vt:variant>
        <vt:i4>1</vt:i4>
      </vt:variant>
      <vt:variant>
        <vt:lpstr>Servidores OLE incrustados</vt:lpstr>
      </vt:variant>
      <vt:variant>
        <vt:i4>2</vt:i4>
      </vt:variant>
      <vt:variant>
        <vt:lpstr>Títulos de diapositiva</vt:lpstr>
      </vt:variant>
      <vt:variant>
        <vt:i4>60</vt:i4>
      </vt:variant>
    </vt:vector>
  </HeadingPairs>
  <TitlesOfParts>
    <vt:vector size="70" baseType="lpstr">
      <vt:lpstr>Arial</vt:lpstr>
      <vt:lpstr>Arial Rounded MT Bold</vt:lpstr>
      <vt:lpstr>Calibri</vt:lpstr>
      <vt:lpstr>Tahoma</vt:lpstr>
      <vt:lpstr>Times New Roman</vt:lpstr>
      <vt:lpstr>Verdana</vt:lpstr>
      <vt:lpstr>Wingdings</vt:lpstr>
      <vt:lpstr>Impulso</vt:lpstr>
      <vt:lpstr>Imagen de mapa de bits</vt:lpstr>
      <vt:lpstr>Diapositiva</vt:lpstr>
      <vt:lpstr>Tecnología de Redes 2634 Introducción a las Comunicaciones 3007</vt:lpstr>
      <vt:lpstr>Tecnología de Redes 2634 Introducción a las Comunicaciones 3007</vt:lpstr>
      <vt:lpstr>Tecnología de Redes 2634 Introducción a las Comunicaciones 3007</vt:lpstr>
      <vt:lpstr>Organismos de Normalización</vt:lpstr>
      <vt:lpstr>ESPECIFICACIONES  IEEE 802.3 </vt:lpstr>
      <vt:lpstr>ESPECIFICACIONES  IEEE 802.3  - ALTERNATIVAS</vt:lpstr>
      <vt:lpstr>ESPECIFICACIONES  IEEE 802.3 A 10 MBPS</vt:lpstr>
      <vt:lpstr>ESPECIFICACIONES  IEEE 802.3 A 100 MBPS Fast Ethernet</vt:lpstr>
      <vt:lpstr>ESPECIFICACIONES  GIGABIT A 1000 MBPS  GIGABIT Ethernet</vt:lpstr>
      <vt:lpstr>ESPECIFICACIONES  IEEE 802.11 Wirless</vt:lpstr>
      <vt:lpstr>ESPECIFICACIONES  IEEE 802.11 Wirless</vt:lpstr>
      <vt:lpstr>ESPECIFICACIONES  IEEE  802.3af </vt:lpstr>
      <vt:lpstr>ESPECIFICACIONES  IEEE  802.3af </vt:lpstr>
      <vt:lpstr>Tecnologías Ethernet</vt:lpstr>
      <vt:lpstr>CABLEADO ESTRUCTURADO</vt:lpstr>
      <vt:lpstr>CABLEADO ESTRUCTURADO</vt:lpstr>
      <vt:lpstr>CABLEADO ESTRUCTURADO</vt:lpstr>
      <vt:lpstr>POR QUE  SURGE EL CABLEADO ESTRUCTURADO ?</vt:lpstr>
      <vt:lpstr>TIA 942</vt:lpstr>
      <vt:lpstr>ANSI/EIA/TIA 568</vt:lpstr>
      <vt:lpstr>NORMAS RELACIONADAS</vt:lpstr>
      <vt:lpstr>NORMAS RELACIONADAS</vt:lpstr>
      <vt:lpstr>SISTEMA DE CABLEADO   ESTRUCTURA</vt:lpstr>
      <vt:lpstr>CABLEADO HORIZONTAL</vt:lpstr>
      <vt:lpstr>CABLEADO HORIZONTAL</vt:lpstr>
      <vt:lpstr>CABLEADO HORIZONTAL PARES TRENZADOS (EIA 568A)</vt:lpstr>
      <vt:lpstr>CABLEADO HORIZONTAL PARES TRENZADOS (EIA 568A)</vt:lpstr>
      <vt:lpstr>Definiciones varias</vt:lpstr>
      <vt:lpstr>CABLEADO HORIZONTAL Parámetros </vt:lpstr>
      <vt:lpstr>CABLEADO HORIZONTAL Parámetros P/Categoría</vt:lpstr>
      <vt:lpstr>CABLEADO VERTICAL  ( BACKBONE )</vt:lpstr>
      <vt:lpstr>Distancias ( BACKBONE )</vt:lpstr>
      <vt:lpstr> Closet de Comunicaciones [ TC ]</vt:lpstr>
      <vt:lpstr>Closet de Comunicaciones [ TC ]  Montante</vt:lpstr>
      <vt:lpstr>Closet de Comunicaciones</vt:lpstr>
      <vt:lpstr>Sala de Equipos [ ER ]</vt:lpstr>
      <vt:lpstr>Sala de Equipos [ ER ]</vt:lpstr>
      <vt:lpstr>Entrada de Servicios [EF] </vt:lpstr>
      <vt:lpstr>Entrada de Servicios [EF] </vt:lpstr>
      <vt:lpstr>Áreas de Trabajo [ WA]</vt:lpstr>
      <vt:lpstr>Áreas de Trabajo</vt:lpstr>
      <vt:lpstr>Áreas de Trabajo - Pentascanner</vt:lpstr>
      <vt:lpstr>Áreas de Trabajo – Backbones OTDR – Reflectómetro Óptico de Dominio de Tiempo</vt:lpstr>
      <vt:lpstr>Áreas de Trabajo – Backbones OTDR – Reflectómetro Óptico de Dominio de Tiempo</vt:lpstr>
      <vt:lpstr>Sistema de puesta a tierra y puenteado</vt:lpstr>
      <vt:lpstr>Sistema de puesta a tierra y puenteado</vt:lpstr>
      <vt:lpstr>Administración del sistema de cableado</vt:lpstr>
      <vt:lpstr>Cableado Ethernet</vt:lpstr>
      <vt:lpstr>ASIGNACION DE PARES EN CONECTORES RJ45 </vt:lpstr>
      <vt:lpstr>Conexión Grupo de Trabajo Dos PCS – PINOUT – Cable Multipar</vt:lpstr>
      <vt:lpstr>Conexión Grupo de Trabajo Dos PCS – PINOUT – Cable Multipar</vt:lpstr>
      <vt:lpstr>Patchera /Patch Pannel</vt:lpstr>
      <vt:lpstr>PATCH PANEL </vt:lpstr>
      <vt:lpstr>PATCH PANEL (Fibra Óptica)</vt:lpstr>
      <vt:lpstr>Tranceivers SFP  (Small Form-Factor Plug-in)</vt:lpstr>
      <vt:lpstr>Tranceivers SFP  (Small Form-Factor Plug-in)</vt:lpstr>
      <vt:lpstr>Conclusión  Características de CE</vt:lpstr>
      <vt:lpstr>Conclusión – Ventajas de CE</vt:lpstr>
      <vt:lpstr>Presentación de PowerPoint</vt:lpstr>
      <vt:lpstr>Presentación de PowerPoint</vt:lpstr>
    </vt:vector>
  </TitlesOfParts>
  <Company>Lic Pablo Alejandro Lena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Tecbared/Introcom</dc:title>
  <dc:subject>Tecnologia Basica de Redes</dc:subject>
  <dc:creator>Lic Pablo Alejandro Lena</dc:creator>
  <dc:description/>
  <cp:lastModifiedBy>Pablo Alejandro Lena</cp:lastModifiedBy>
  <cp:revision>421</cp:revision>
  <dcterms:created xsi:type="dcterms:W3CDTF">2000-05-04T00:32:53Z</dcterms:created>
  <dcterms:modified xsi:type="dcterms:W3CDTF">2023-03-26T18:29:46Z</dcterms:modified>
  <cp:category>Transparencias de Clase</cp:category>
</cp:coreProperties>
</file>